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8" r:id="rId4"/>
    <p:sldId id="257" r:id="rId5"/>
    <p:sldId id="258" r:id="rId6"/>
    <p:sldId id="259" r:id="rId7"/>
    <p:sldId id="306" r:id="rId8"/>
    <p:sldId id="305" r:id="rId9"/>
    <p:sldId id="303" r:id="rId10"/>
    <p:sldId id="301" r:id="rId11"/>
    <p:sldId id="307" r:id="rId12"/>
    <p:sldId id="270" r:id="rId13"/>
    <p:sldId id="275" r:id="rId14"/>
    <p:sldId id="272" r:id="rId15"/>
    <p:sldId id="273" r:id="rId16"/>
    <p:sldId id="292" r:id="rId17"/>
    <p:sldId id="291" r:id="rId18"/>
    <p:sldId id="274" r:id="rId19"/>
    <p:sldId id="308" r:id="rId20"/>
    <p:sldId id="277" r:id="rId21"/>
    <p:sldId id="278" r:id="rId22"/>
    <p:sldId id="279" r:id="rId23"/>
    <p:sldId id="290" r:id="rId24"/>
    <p:sldId id="309" r:id="rId25"/>
    <p:sldId id="282" r:id="rId26"/>
    <p:sldId id="283" r:id="rId27"/>
    <p:sldId id="287" r:id="rId28"/>
    <p:sldId id="289" r:id="rId29"/>
    <p:sldId id="288" r:id="rId30"/>
    <p:sldId id="286" r:id="rId31"/>
    <p:sldId id="285" r:id="rId32"/>
    <p:sldId id="266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FDAE38"/>
    <a:srgbClr val="F6889E"/>
    <a:srgbClr val="595959"/>
    <a:srgbClr val="DFCF04"/>
    <a:srgbClr val="FEB038"/>
    <a:srgbClr val="C495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96433" autoAdjust="0"/>
  </p:normalViewPr>
  <p:slideViewPr>
    <p:cSldViewPr snapToGrid="0">
      <p:cViewPr varScale="1">
        <p:scale>
          <a:sx n="86" d="100"/>
          <a:sy n="86" d="100"/>
        </p:scale>
        <p:origin x="33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6071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6071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6058"/>
            <a:ext cx="2461286" cy="2141314"/>
          </a:xfrm>
          <a:prstGeom prst="rect">
            <a:avLst/>
          </a:prstGeom>
        </p:spPr>
      </p:pic>
      <p:pic>
        <p:nvPicPr>
          <p:cNvPr id="2052" name="Picture 4" descr="http://www.lucplongee.fr/images/logo_ffessm1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12" y="971710"/>
            <a:ext cx="2598316" cy="19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0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01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882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88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08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8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3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5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7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8115"/>
            <a:ext cx="10131425" cy="1456267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74383"/>
            <a:ext cx="10131425" cy="49845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buClr>
                <a:srgbClr val="FFFF00"/>
              </a:buClr>
              <a:defRPr sz="4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FFFF00"/>
              </a:buClr>
              <a:defRPr sz="4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FFFF00"/>
              </a:buClr>
              <a:defRPr sz="3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FFFF00"/>
              </a:buClr>
              <a:defRPr sz="3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FFFF00"/>
              </a:buCl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7659" y="6458884"/>
            <a:ext cx="1600200" cy="377825"/>
          </a:xfrm>
        </p:spPr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8885"/>
            <a:ext cx="7827659" cy="38644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1908" y="6452108"/>
            <a:ext cx="551167" cy="377825"/>
          </a:xfrm>
        </p:spPr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60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01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88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7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3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97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65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68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F3E584-0FED-41D1-BCB2-6EF2746A11A6}" type="datetimeFigureOut">
              <a:rPr lang="fr-FR" smtClean="0"/>
              <a:t>19/12/2015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1292D8-580E-4ECA-B089-5436120A257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/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4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090" y="6059487"/>
            <a:ext cx="925910" cy="805540"/>
          </a:xfrm>
          <a:prstGeom prst="rect">
            <a:avLst/>
          </a:prstGeom>
        </p:spPr>
      </p:pic>
      <p:pic>
        <p:nvPicPr>
          <p:cNvPr id="10" name="Picture 4" descr="http://www.lucplongee.fr/images/logo_ffessm1.png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2" y="6248400"/>
            <a:ext cx="674218" cy="5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9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ubsurface-divelog.org/" TargetMode="External"/><Relationship Id="rId2" Type="http://schemas.openxmlformats.org/officeDocument/2006/relationships/hyperlink" Target="http://fr.wikipedia.org/wiki/Atmosph&#232;re_normalis&#233;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67429" y="1964267"/>
            <a:ext cx="8676368" cy="2421464"/>
          </a:xfrm>
        </p:spPr>
        <p:txBody>
          <a:bodyPr/>
          <a:lstStyle/>
          <a:p>
            <a:r>
              <a:rPr lang="fr-FR" b="1" dirty="0" smtClean="0"/>
              <a:t>Procédures de Désaturation en plongée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55948" y="4385732"/>
            <a:ext cx="7887849" cy="1405467"/>
          </a:xfrm>
        </p:spPr>
        <p:txBody>
          <a:bodyPr/>
          <a:lstStyle/>
          <a:p>
            <a:r>
              <a:rPr lang="fr-FR" dirty="0"/>
              <a:t>Remontées anormales </a:t>
            </a:r>
            <a:r>
              <a:rPr lang="fr-FR" dirty="0" smtClean="0"/>
              <a:t>/ tables </a:t>
            </a:r>
            <a:r>
              <a:rPr lang="fr-FR" dirty="0"/>
              <a:t>en </a:t>
            </a:r>
            <a:r>
              <a:rPr lang="fr-FR" dirty="0" smtClean="0"/>
              <a:t>altitude / ordinateurs </a:t>
            </a:r>
            <a:r>
              <a:rPr lang="fr-FR" dirty="0"/>
              <a:t>de plongée</a:t>
            </a:r>
            <a:endParaRPr lang="fr-FR" dirty="0" smtClean="0"/>
          </a:p>
          <a:p>
            <a:r>
              <a:rPr lang="fr-FR" dirty="0" smtClean="0">
                <a:solidFill>
                  <a:schemeClr val="bg1"/>
                </a:solidFill>
              </a:rPr>
              <a:t>Jacques@charreyron.fr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Ordinateur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cas de violation de procédure :</a:t>
            </a:r>
          </a:p>
          <a:p>
            <a:pPr lvl="1"/>
            <a:r>
              <a:rPr lang="fr-FR" dirty="0" smtClean="0"/>
              <a:t>L’ordinateur peu passer en mode </a:t>
            </a:r>
            <a:r>
              <a:rPr lang="fr-FR" dirty="0" err="1" smtClean="0"/>
              <a:t>profondimètre</a:t>
            </a:r>
            <a:endParaRPr lang="fr-FR" dirty="0" smtClean="0"/>
          </a:p>
          <a:p>
            <a:pPr lvl="1"/>
            <a:r>
              <a:rPr lang="fr-FR" dirty="0" smtClean="0"/>
              <a:t>Afficher un message type « SOS »</a:t>
            </a:r>
          </a:p>
          <a:p>
            <a:pPr lvl="1"/>
            <a:r>
              <a:rPr lang="fr-FR" dirty="0" smtClean="0"/>
              <a:t>Dans tous les cas : paliers plus long pour la plongée suivante.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71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Erreur de procédures</a:t>
            </a:r>
          </a:p>
          <a:p>
            <a:pPr lvl="1"/>
            <a:r>
              <a:rPr lang="fr-FR" dirty="0" smtClean="0"/>
              <a:t>Interruption de palier</a:t>
            </a:r>
          </a:p>
          <a:p>
            <a:pPr lvl="1"/>
            <a:r>
              <a:rPr lang="fr-FR" dirty="0" smtClean="0"/>
              <a:t>Remontée rapide</a:t>
            </a:r>
          </a:p>
          <a:p>
            <a:r>
              <a:rPr lang="fr-FR" dirty="0" smtClean="0"/>
              <a:t>Cas particulier :</a:t>
            </a:r>
          </a:p>
          <a:p>
            <a:pPr lvl="1"/>
            <a:r>
              <a:rPr lang="fr-FR" dirty="0" smtClean="0"/>
              <a:t>Remontée lente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Les ordinateurs 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Avantages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Limites</a:t>
            </a:r>
          </a:p>
          <a:p>
            <a:r>
              <a:rPr lang="fr-FR" dirty="0" smtClean="0"/>
              <a:t>Exercices et corrections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95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Ordinateurs</a:t>
            </a:r>
            <a:endParaRPr lang="fr-FR" dirty="0"/>
          </a:p>
        </p:txBody>
      </p:sp>
      <p:pic>
        <p:nvPicPr>
          <p:cNvPr id="1028" name="Picture 4" descr="http://img.over-blog.com/300x300/4/94/13/94/canva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868" y="105284"/>
            <a:ext cx="2928512" cy="29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uunto.com/Global/ProductImages/Suunto-EON-Steel/ss020305000-suunto-eon-steel-perspective-6.png?epslanguage=fr-F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06" y="671131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uto.img.v4.skyrock.net/8180/50388180/pics/3233009957_1_8_1tSyXzWX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350" y="4316041"/>
            <a:ext cx="6292850" cy="23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cubapro.com/media/7516/galileo_closeup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4449" y="842286"/>
            <a:ext cx="2286372" cy="26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Ordinateur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Calcul en continu</a:t>
            </a:r>
            <a:endParaRPr lang="fr-FR" dirty="0"/>
          </a:p>
        </p:txBody>
      </p:sp>
      <p:sp>
        <p:nvSpPr>
          <p:cNvPr id="7" name="Forme libre 6"/>
          <p:cNvSpPr/>
          <p:nvPr/>
        </p:nvSpPr>
        <p:spPr>
          <a:xfrm>
            <a:off x="1838325" y="2965293"/>
            <a:ext cx="3228975" cy="3019425"/>
          </a:xfrm>
          <a:custGeom>
            <a:avLst/>
            <a:gdLst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5943600 w 8324850"/>
              <a:gd name="connsiteY37" fmla="*/ 1095375 h 3019425"/>
              <a:gd name="connsiteX38" fmla="*/ 6181725 w 8324850"/>
              <a:gd name="connsiteY38" fmla="*/ 942975 h 3019425"/>
              <a:gd name="connsiteX39" fmla="*/ 6210300 w 8324850"/>
              <a:gd name="connsiteY39" fmla="*/ 781050 h 3019425"/>
              <a:gd name="connsiteX40" fmla="*/ 6638925 w 8324850"/>
              <a:gd name="connsiteY40" fmla="*/ 781050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5943600 w 8324850"/>
              <a:gd name="connsiteY37" fmla="*/ 1095375 h 3019425"/>
              <a:gd name="connsiteX38" fmla="*/ 6181725 w 8324850"/>
              <a:gd name="connsiteY38" fmla="*/ 942975 h 3019425"/>
              <a:gd name="connsiteX39" fmla="*/ 6210300 w 8324850"/>
              <a:gd name="connsiteY39" fmla="*/ 781050 h 3019425"/>
              <a:gd name="connsiteX40" fmla="*/ 6581775 w 8324850"/>
              <a:gd name="connsiteY40" fmla="*/ 65722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5943600 w 8324850"/>
              <a:gd name="connsiteY37" fmla="*/ 1095375 h 3019425"/>
              <a:gd name="connsiteX38" fmla="*/ 6181725 w 8324850"/>
              <a:gd name="connsiteY38" fmla="*/ 942975 h 3019425"/>
              <a:gd name="connsiteX39" fmla="*/ 6210300 w 8324850"/>
              <a:gd name="connsiteY39" fmla="*/ 781050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5943600 w 8324850"/>
              <a:gd name="connsiteY37" fmla="*/ 1095375 h 3019425"/>
              <a:gd name="connsiteX38" fmla="*/ 6172200 w 8324850"/>
              <a:gd name="connsiteY38" fmla="*/ 1076325 h 3019425"/>
              <a:gd name="connsiteX39" fmla="*/ 6210300 w 8324850"/>
              <a:gd name="connsiteY39" fmla="*/ 781050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5943600 w 8324850"/>
              <a:gd name="connsiteY37" fmla="*/ 1095375 h 3019425"/>
              <a:gd name="connsiteX38" fmla="*/ 6172200 w 8324850"/>
              <a:gd name="connsiteY38" fmla="*/ 1076325 h 3019425"/>
              <a:gd name="connsiteX39" fmla="*/ 6353175 w 8324850"/>
              <a:gd name="connsiteY39" fmla="*/ 828675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6076950 w 8324850"/>
              <a:gd name="connsiteY37" fmla="*/ 1466850 h 3019425"/>
              <a:gd name="connsiteX38" fmla="*/ 6172200 w 8324850"/>
              <a:gd name="connsiteY38" fmla="*/ 1076325 h 3019425"/>
              <a:gd name="connsiteX39" fmla="*/ 6353175 w 8324850"/>
              <a:gd name="connsiteY39" fmla="*/ 828675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29300 w 8324850"/>
              <a:gd name="connsiteY36" fmla="*/ 1609725 h 3019425"/>
              <a:gd name="connsiteX37" fmla="*/ 6076950 w 8324850"/>
              <a:gd name="connsiteY37" fmla="*/ 1466850 h 3019425"/>
              <a:gd name="connsiteX38" fmla="*/ 6172200 w 8324850"/>
              <a:gd name="connsiteY38" fmla="*/ 1076325 h 3019425"/>
              <a:gd name="connsiteX39" fmla="*/ 6353175 w 8324850"/>
              <a:gd name="connsiteY39" fmla="*/ 828675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29300 w 8324850"/>
              <a:gd name="connsiteY36" fmla="*/ 1609725 h 3019425"/>
              <a:gd name="connsiteX37" fmla="*/ 6076950 w 8324850"/>
              <a:gd name="connsiteY37" fmla="*/ 1466850 h 3019425"/>
              <a:gd name="connsiteX38" fmla="*/ 6267450 w 8324850"/>
              <a:gd name="connsiteY38" fmla="*/ 1190625 h 3019425"/>
              <a:gd name="connsiteX39" fmla="*/ 6353175 w 8324850"/>
              <a:gd name="connsiteY39" fmla="*/ 828675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5019675 w 8324850"/>
              <a:gd name="connsiteY32" fmla="*/ 1971675 h 3019425"/>
              <a:gd name="connsiteX33" fmla="*/ 5067300 w 8324850"/>
              <a:gd name="connsiteY33" fmla="*/ 1704975 h 3019425"/>
              <a:gd name="connsiteX34" fmla="*/ 5353050 w 8324850"/>
              <a:gd name="connsiteY34" fmla="*/ 1638300 h 3019425"/>
              <a:gd name="connsiteX35" fmla="*/ 5829300 w 8324850"/>
              <a:gd name="connsiteY35" fmla="*/ 1609725 h 3019425"/>
              <a:gd name="connsiteX36" fmla="*/ 6076950 w 8324850"/>
              <a:gd name="connsiteY36" fmla="*/ 1466850 h 3019425"/>
              <a:gd name="connsiteX37" fmla="*/ 6267450 w 8324850"/>
              <a:gd name="connsiteY37" fmla="*/ 1190625 h 3019425"/>
              <a:gd name="connsiteX38" fmla="*/ 6353175 w 8324850"/>
              <a:gd name="connsiteY38" fmla="*/ 828675 h 3019425"/>
              <a:gd name="connsiteX39" fmla="*/ 6638925 w 8324850"/>
              <a:gd name="connsiteY39" fmla="*/ 714375 h 3019425"/>
              <a:gd name="connsiteX40" fmla="*/ 6886575 w 8324850"/>
              <a:gd name="connsiteY40" fmla="*/ 428625 h 3019425"/>
              <a:gd name="connsiteX41" fmla="*/ 7934325 w 8324850"/>
              <a:gd name="connsiteY41" fmla="*/ 447675 h 3019425"/>
              <a:gd name="connsiteX42" fmla="*/ 8324850 w 8324850"/>
              <a:gd name="connsiteY42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5019675 w 8324850"/>
              <a:gd name="connsiteY31" fmla="*/ 1971675 h 3019425"/>
              <a:gd name="connsiteX32" fmla="*/ 5067300 w 8324850"/>
              <a:gd name="connsiteY32" fmla="*/ 1704975 h 3019425"/>
              <a:gd name="connsiteX33" fmla="*/ 5353050 w 8324850"/>
              <a:gd name="connsiteY33" fmla="*/ 1638300 h 3019425"/>
              <a:gd name="connsiteX34" fmla="*/ 5829300 w 8324850"/>
              <a:gd name="connsiteY34" fmla="*/ 1609725 h 3019425"/>
              <a:gd name="connsiteX35" fmla="*/ 6076950 w 8324850"/>
              <a:gd name="connsiteY35" fmla="*/ 1466850 h 3019425"/>
              <a:gd name="connsiteX36" fmla="*/ 6267450 w 8324850"/>
              <a:gd name="connsiteY36" fmla="*/ 1190625 h 3019425"/>
              <a:gd name="connsiteX37" fmla="*/ 6353175 w 8324850"/>
              <a:gd name="connsiteY37" fmla="*/ 828675 h 3019425"/>
              <a:gd name="connsiteX38" fmla="*/ 6638925 w 8324850"/>
              <a:gd name="connsiteY38" fmla="*/ 714375 h 3019425"/>
              <a:gd name="connsiteX39" fmla="*/ 6886575 w 8324850"/>
              <a:gd name="connsiteY39" fmla="*/ 428625 h 3019425"/>
              <a:gd name="connsiteX40" fmla="*/ 7934325 w 8324850"/>
              <a:gd name="connsiteY40" fmla="*/ 447675 h 3019425"/>
              <a:gd name="connsiteX41" fmla="*/ 8324850 w 8324850"/>
              <a:gd name="connsiteY41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5067300 w 8324850"/>
              <a:gd name="connsiteY31" fmla="*/ 1704975 h 3019425"/>
              <a:gd name="connsiteX32" fmla="*/ 5353050 w 8324850"/>
              <a:gd name="connsiteY32" fmla="*/ 1638300 h 3019425"/>
              <a:gd name="connsiteX33" fmla="*/ 5829300 w 8324850"/>
              <a:gd name="connsiteY33" fmla="*/ 1609725 h 3019425"/>
              <a:gd name="connsiteX34" fmla="*/ 6076950 w 8324850"/>
              <a:gd name="connsiteY34" fmla="*/ 1466850 h 3019425"/>
              <a:gd name="connsiteX35" fmla="*/ 6267450 w 8324850"/>
              <a:gd name="connsiteY35" fmla="*/ 1190625 h 3019425"/>
              <a:gd name="connsiteX36" fmla="*/ 6353175 w 8324850"/>
              <a:gd name="connsiteY36" fmla="*/ 828675 h 3019425"/>
              <a:gd name="connsiteX37" fmla="*/ 6638925 w 8324850"/>
              <a:gd name="connsiteY37" fmla="*/ 714375 h 3019425"/>
              <a:gd name="connsiteX38" fmla="*/ 6886575 w 8324850"/>
              <a:gd name="connsiteY38" fmla="*/ 428625 h 3019425"/>
              <a:gd name="connsiteX39" fmla="*/ 7934325 w 8324850"/>
              <a:gd name="connsiteY39" fmla="*/ 447675 h 3019425"/>
              <a:gd name="connsiteX40" fmla="*/ 8324850 w 8324850"/>
              <a:gd name="connsiteY40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5067300 w 8324850"/>
              <a:gd name="connsiteY31" fmla="*/ 1704975 h 3019425"/>
              <a:gd name="connsiteX32" fmla="*/ 5353050 w 8324850"/>
              <a:gd name="connsiteY32" fmla="*/ 1638300 h 3019425"/>
              <a:gd name="connsiteX33" fmla="*/ 5829300 w 8324850"/>
              <a:gd name="connsiteY33" fmla="*/ 1609725 h 3019425"/>
              <a:gd name="connsiteX34" fmla="*/ 6076950 w 8324850"/>
              <a:gd name="connsiteY34" fmla="*/ 1466850 h 3019425"/>
              <a:gd name="connsiteX35" fmla="*/ 6267450 w 8324850"/>
              <a:gd name="connsiteY35" fmla="*/ 1190625 h 3019425"/>
              <a:gd name="connsiteX36" fmla="*/ 6353175 w 8324850"/>
              <a:gd name="connsiteY36" fmla="*/ 828675 h 3019425"/>
              <a:gd name="connsiteX37" fmla="*/ 6638925 w 8324850"/>
              <a:gd name="connsiteY37" fmla="*/ 714375 h 3019425"/>
              <a:gd name="connsiteX38" fmla="*/ 6886575 w 8324850"/>
              <a:gd name="connsiteY38" fmla="*/ 428625 h 3019425"/>
              <a:gd name="connsiteX39" fmla="*/ 8324850 w 8324850"/>
              <a:gd name="connsiteY39" fmla="*/ 66675 h 3019425"/>
              <a:gd name="connsiteX0" fmla="*/ 0 w 6886575"/>
              <a:gd name="connsiteY0" fmla="*/ 0 h 3019425"/>
              <a:gd name="connsiteX1" fmla="*/ 76200 w 6886575"/>
              <a:gd name="connsiteY1" fmla="*/ 352425 h 3019425"/>
              <a:gd name="connsiteX2" fmla="*/ 152400 w 6886575"/>
              <a:gd name="connsiteY2" fmla="*/ 352425 h 3019425"/>
              <a:gd name="connsiteX3" fmla="*/ 323850 w 6886575"/>
              <a:gd name="connsiteY3" fmla="*/ 419100 h 3019425"/>
              <a:gd name="connsiteX4" fmla="*/ 666750 w 6886575"/>
              <a:gd name="connsiteY4" fmla="*/ 1028700 h 3019425"/>
              <a:gd name="connsiteX5" fmla="*/ 838200 w 6886575"/>
              <a:gd name="connsiteY5" fmla="*/ 1114425 h 3019425"/>
              <a:gd name="connsiteX6" fmla="*/ 1019175 w 6886575"/>
              <a:gd name="connsiteY6" fmla="*/ 1343025 h 3019425"/>
              <a:gd name="connsiteX7" fmla="*/ 1257300 w 6886575"/>
              <a:gd name="connsiteY7" fmla="*/ 1323975 h 3019425"/>
              <a:gd name="connsiteX8" fmla="*/ 1457325 w 6886575"/>
              <a:gd name="connsiteY8" fmla="*/ 1638300 h 3019425"/>
              <a:gd name="connsiteX9" fmla="*/ 1600200 w 6886575"/>
              <a:gd name="connsiteY9" fmla="*/ 1866900 h 3019425"/>
              <a:gd name="connsiteX10" fmla="*/ 1819275 w 6886575"/>
              <a:gd name="connsiteY10" fmla="*/ 2409825 h 3019425"/>
              <a:gd name="connsiteX11" fmla="*/ 1971675 w 6886575"/>
              <a:gd name="connsiteY11" fmla="*/ 2619375 h 3019425"/>
              <a:gd name="connsiteX12" fmla="*/ 2028825 w 6886575"/>
              <a:gd name="connsiteY12" fmla="*/ 2667000 h 3019425"/>
              <a:gd name="connsiteX13" fmla="*/ 2105025 w 6886575"/>
              <a:gd name="connsiteY13" fmla="*/ 2552700 h 3019425"/>
              <a:gd name="connsiteX14" fmla="*/ 2238375 w 6886575"/>
              <a:gd name="connsiteY14" fmla="*/ 2466975 h 3019425"/>
              <a:gd name="connsiteX15" fmla="*/ 2295525 w 6886575"/>
              <a:gd name="connsiteY15" fmla="*/ 2590800 h 3019425"/>
              <a:gd name="connsiteX16" fmla="*/ 2314575 w 6886575"/>
              <a:gd name="connsiteY16" fmla="*/ 2714625 h 3019425"/>
              <a:gd name="connsiteX17" fmla="*/ 2419350 w 6886575"/>
              <a:gd name="connsiteY17" fmla="*/ 2924175 h 3019425"/>
              <a:gd name="connsiteX18" fmla="*/ 2600325 w 6886575"/>
              <a:gd name="connsiteY18" fmla="*/ 2828925 h 3019425"/>
              <a:gd name="connsiteX19" fmla="*/ 2657475 w 6886575"/>
              <a:gd name="connsiteY19" fmla="*/ 2676525 h 3019425"/>
              <a:gd name="connsiteX20" fmla="*/ 2752725 w 6886575"/>
              <a:gd name="connsiteY20" fmla="*/ 2743200 h 3019425"/>
              <a:gd name="connsiteX21" fmla="*/ 2886075 w 6886575"/>
              <a:gd name="connsiteY21" fmla="*/ 2809875 h 3019425"/>
              <a:gd name="connsiteX22" fmla="*/ 2952750 w 6886575"/>
              <a:gd name="connsiteY22" fmla="*/ 2990850 h 3019425"/>
              <a:gd name="connsiteX23" fmla="*/ 3209925 w 6886575"/>
              <a:gd name="connsiteY23" fmla="*/ 3019425 h 3019425"/>
              <a:gd name="connsiteX24" fmla="*/ 3267075 w 6886575"/>
              <a:gd name="connsiteY24" fmla="*/ 2724150 h 3019425"/>
              <a:gd name="connsiteX25" fmla="*/ 3476625 w 6886575"/>
              <a:gd name="connsiteY25" fmla="*/ 2514600 h 3019425"/>
              <a:gd name="connsiteX26" fmla="*/ 3676650 w 6886575"/>
              <a:gd name="connsiteY26" fmla="*/ 2619375 h 3019425"/>
              <a:gd name="connsiteX27" fmla="*/ 3752850 w 6886575"/>
              <a:gd name="connsiteY27" fmla="*/ 2514600 h 3019425"/>
              <a:gd name="connsiteX28" fmla="*/ 4086225 w 6886575"/>
              <a:gd name="connsiteY28" fmla="*/ 2257425 h 3019425"/>
              <a:gd name="connsiteX29" fmla="*/ 4343400 w 6886575"/>
              <a:gd name="connsiteY29" fmla="*/ 2200275 h 3019425"/>
              <a:gd name="connsiteX30" fmla="*/ 4543425 w 6886575"/>
              <a:gd name="connsiteY30" fmla="*/ 2190750 h 3019425"/>
              <a:gd name="connsiteX31" fmla="*/ 5067300 w 6886575"/>
              <a:gd name="connsiteY31" fmla="*/ 1704975 h 3019425"/>
              <a:gd name="connsiteX32" fmla="*/ 5353050 w 6886575"/>
              <a:gd name="connsiteY32" fmla="*/ 1638300 h 3019425"/>
              <a:gd name="connsiteX33" fmla="*/ 5829300 w 6886575"/>
              <a:gd name="connsiteY33" fmla="*/ 1609725 h 3019425"/>
              <a:gd name="connsiteX34" fmla="*/ 6076950 w 6886575"/>
              <a:gd name="connsiteY34" fmla="*/ 1466850 h 3019425"/>
              <a:gd name="connsiteX35" fmla="*/ 6267450 w 6886575"/>
              <a:gd name="connsiteY35" fmla="*/ 1190625 h 3019425"/>
              <a:gd name="connsiteX36" fmla="*/ 6353175 w 6886575"/>
              <a:gd name="connsiteY36" fmla="*/ 828675 h 3019425"/>
              <a:gd name="connsiteX37" fmla="*/ 6638925 w 6886575"/>
              <a:gd name="connsiteY37" fmla="*/ 714375 h 3019425"/>
              <a:gd name="connsiteX38" fmla="*/ 6886575 w 6886575"/>
              <a:gd name="connsiteY38" fmla="*/ 428625 h 3019425"/>
              <a:gd name="connsiteX0" fmla="*/ 0 w 6638925"/>
              <a:gd name="connsiteY0" fmla="*/ 0 h 3019425"/>
              <a:gd name="connsiteX1" fmla="*/ 76200 w 6638925"/>
              <a:gd name="connsiteY1" fmla="*/ 352425 h 3019425"/>
              <a:gd name="connsiteX2" fmla="*/ 152400 w 6638925"/>
              <a:gd name="connsiteY2" fmla="*/ 352425 h 3019425"/>
              <a:gd name="connsiteX3" fmla="*/ 323850 w 6638925"/>
              <a:gd name="connsiteY3" fmla="*/ 419100 h 3019425"/>
              <a:gd name="connsiteX4" fmla="*/ 666750 w 6638925"/>
              <a:gd name="connsiteY4" fmla="*/ 1028700 h 3019425"/>
              <a:gd name="connsiteX5" fmla="*/ 838200 w 6638925"/>
              <a:gd name="connsiteY5" fmla="*/ 1114425 h 3019425"/>
              <a:gd name="connsiteX6" fmla="*/ 1019175 w 6638925"/>
              <a:gd name="connsiteY6" fmla="*/ 1343025 h 3019425"/>
              <a:gd name="connsiteX7" fmla="*/ 1257300 w 6638925"/>
              <a:gd name="connsiteY7" fmla="*/ 1323975 h 3019425"/>
              <a:gd name="connsiteX8" fmla="*/ 1457325 w 6638925"/>
              <a:gd name="connsiteY8" fmla="*/ 1638300 h 3019425"/>
              <a:gd name="connsiteX9" fmla="*/ 1600200 w 6638925"/>
              <a:gd name="connsiteY9" fmla="*/ 1866900 h 3019425"/>
              <a:gd name="connsiteX10" fmla="*/ 1819275 w 6638925"/>
              <a:gd name="connsiteY10" fmla="*/ 2409825 h 3019425"/>
              <a:gd name="connsiteX11" fmla="*/ 1971675 w 6638925"/>
              <a:gd name="connsiteY11" fmla="*/ 2619375 h 3019425"/>
              <a:gd name="connsiteX12" fmla="*/ 2028825 w 6638925"/>
              <a:gd name="connsiteY12" fmla="*/ 2667000 h 3019425"/>
              <a:gd name="connsiteX13" fmla="*/ 2105025 w 6638925"/>
              <a:gd name="connsiteY13" fmla="*/ 2552700 h 3019425"/>
              <a:gd name="connsiteX14" fmla="*/ 2238375 w 6638925"/>
              <a:gd name="connsiteY14" fmla="*/ 2466975 h 3019425"/>
              <a:gd name="connsiteX15" fmla="*/ 2295525 w 6638925"/>
              <a:gd name="connsiteY15" fmla="*/ 2590800 h 3019425"/>
              <a:gd name="connsiteX16" fmla="*/ 2314575 w 6638925"/>
              <a:gd name="connsiteY16" fmla="*/ 2714625 h 3019425"/>
              <a:gd name="connsiteX17" fmla="*/ 2419350 w 6638925"/>
              <a:gd name="connsiteY17" fmla="*/ 2924175 h 3019425"/>
              <a:gd name="connsiteX18" fmla="*/ 2600325 w 6638925"/>
              <a:gd name="connsiteY18" fmla="*/ 2828925 h 3019425"/>
              <a:gd name="connsiteX19" fmla="*/ 2657475 w 6638925"/>
              <a:gd name="connsiteY19" fmla="*/ 2676525 h 3019425"/>
              <a:gd name="connsiteX20" fmla="*/ 2752725 w 6638925"/>
              <a:gd name="connsiteY20" fmla="*/ 2743200 h 3019425"/>
              <a:gd name="connsiteX21" fmla="*/ 2886075 w 6638925"/>
              <a:gd name="connsiteY21" fmla="*/ 2809875 h 3019425"/>
              <a:gd name="connsiteX22" fmla="*/ 2952750 w 6638925"/>
              <a:gd name="connsiteY22" fmla="*/ 2990850 h 3019425"/>
              <a:gd name="connsiteX23" fmla="*/ 3209925 w 6638925"/>
              <a:gd name="connsiteY23" fmla="*/ 3019425 h 3019425"/>
              <a:gd name="connsiteX24" fmla="*/ 3267075 w 6638925"/>
              <a:gd name="connsiteY24" fmla="*/ 2724150 h 3019425"/>
              <a:gd name="connsiteX25" fmla="*/ 3476625 w 6638925"/>
              <a:gd name="connsiteY25" fmla="*/ 2514600 h 3019425"/>
              <a:gd name="connsiteX26" fmla="*/ 3676650 w 6638925"/>
              <a:gd name="connsiteY26" fmla="*/ 2619375 h 3019425"/>
              <a:gd name="connsiteX27" fmla="*/ 3752850 w 6638925"/>
              <a:gd name="connsiteY27" fmla="*/ 2514600 h 3019425"/>
              <a:gd name="connsiteX28" fmla="*/ 4086225 w 6638925"/>
              <a:gd name="connsiteY28" fmla="*/ 2257425 h 3019425"/>
              <a:gd name="connsiteX29" fmla="*/ 4343400 w 6638925"/>
              <a:gd name="connsiteY29" fmla="*/ 2200275 h 3019425"/>
              <a:gd name="connsiteX30" fmla="*/ 4543425 w 6638925"/>
              <a:gd name="connsiteY30" fmla="*/ 2190750 h 3019425"/>
              <a:gd name="connsiteX31" fmla="*/ 5067300 w 6638925"/>
              <a:gd name="connsiteY31" fmla="*/ 1704975 h 3019425"/>
              <a:gd name="connsiteX32" fmla="*/ 5353050 w 6638925"/>
              <a:gd name="connsiteY32" fmla="*/ 1638300 h 3019425"/>
              <a:gd name="connsiteX33" fmla="*/ 5829300 w 6638925"/>
              <a:gd name="connsiteY33" fmla="*/ 1609725 h 3019425"/>
              <a:gd name="connsiteX34" fmla="*/ 6076950 w 6638925"/>
              <a:gd name="connsiteY34" fmla="*/ 1466850 h 3019425"/>
              <a:gd name="connsiteX35" fmla="*/ 6267450 w 6638925"/>
              <a:gd name="connsiteY35" fmla="*/ 1190625 h 3019425"/>
              <a:gd name="connsiteX36" fmla="*/ 6353175 w 6638925"/>
              <a:gd name="connsiteY36" fmla="*/ 828675 h 3019425"/>
              <a:gd name="connsiteX37" fmla="*/ 6638925 w 6638925"/>
              <a:gd name="connsiteY37" fmla="*/ 714375 h 3019425"/>
              <a:gd name="connsiteX0" fmla="*/ 0 w 6638925"/>
              <a:gd name="connsiteY0" fmla="*/ 0 h 3019425"/>
              <a:gd name="connsiteX1" fmla="*/ 76200 w 6638925"/>
              <a:gd name="connsiteY1" fmla="*/ 352425 h 3019425"/>
              <a:gd name="connsiteX2" fmla="*/ 152400 w 6638925"/>
              <a:gd name="connsiteY2" fmla="*/ 352425 h 3019425"/>
              <a:gd name="connsiteX3" fmla="*/ 323850 w 6638925"/>
              <a:gd name="connsiteY3" fmla="*/ 419100 h 3019425"/>
              <a:gd name="connsiteX4" fmla="*/ 666750 w 6638925"/>
              <a:gd name="connsiteY4" fmla="*/ 1028700 h 3019425"/>
              <a:gd name="connsiteX5" fmla="*/ 838200 w 6638925"/>
              <a:gd name="connsiteY5" fmla="*/ 1114425 h 3019425"/>
              <a:gd name="connsiteX6" fmla="*/ 1019175 w 6638925"/>
              <a:gd name="connsiteY6" fmla="*/ 1343025 h 3019425"/>
              <a:gd name="connsiteX7" fmla="*/ 1257300 w 6638925"/>
              <a:gd name="connsiteY7" fmla="*/ 1323975 h 3019425"/>
              <a:gd name="connsiteX8" fmla="*/ 1457325 w 6638925"/>
              <a:gd name="connsiteY8" fmla="*/ 1638300 h 3019425"/>
              <a:gd name="connsiteX9" fmla="*/ 1600200 w 6638925"/>
              <a:gd name="connsiteY9" fmla="*/ 1866900 h 3019425"/>
              <a:gd name="connsiteX10" fmla="*/ 1819275 w 6638925"/>
              <a:gd name="connsiteY10" fmla="*/ 2409825 h 3019425"/>
              <a:gd name="connsiteX11" fmla="*/ 1971675 w 6638925"/>
              <a:gd name="connsiteY11" fmla="*/ 2619375 h 3019425"/>
              <a:gd name="connsiteX12" fmla="*/ 2028825 w 6638925"/>
              <a:gd name="connsiteY12" fmla="*/ 2667000 h 3019425"/>
              <a:gd name="connsiteX13" fmla="*/ 2105025 w 6638925"/>
              <a:gd name="connsiteY13" fmla="*/ 2552700 h 3019425"/>
              <a:gd name="connsiteX14" fmla="*/ 2238375 w 6638925"/>
              <a:gd name="connsiteY14" fmla="*/ 2466975 h 3019425"/>
              <a:gd name="connsiteX15" fmla="*/ 2295525 w 6638925"/>
              <a:gd name="connsiteY15" fmla="*/ 2590800 h 3019425"/>
              <a:gd name="connsiteX16" fmla="*/ 2314575 w 6638925"/>
              <a:gd name="connsiteY16" fmla="*/ 2714625 h 3019425"/>
              <a:gd name="connsiteX17" fmla="*/ 2419350 w 6638925"/>
              <a:gd name="connsiteY17" fmla="*/ 2924175 h 3019425"/>
              <a:gd name="connsiteX18" fmla="*/ 2600325 w 6638925"/>
              <a:gd name="connsiteY18" fmla="*/ 2828925 h 3019425"/>
              <a:gd name="connsiteX19" fmla="*/ 2657475 w 6638925"/>
              <a:gd name="connsiteY19" fmla="*/ 2676525 h 3019425"/>
              <a:gd name="connsiteX20" fmla="*/ 2752725 w 6638925"/>
              <a:gd name="connsiteY20" fmla="*/ 2743200 h 3019425"/>
              <a:gd name="connsiteX21" fmla="*/ 2886075 w 6638925"/>
              <a:gd name="connsiteY21" fmla="*/ 2809875 h 3019425"/>
              <a:gd name="connsiteX22" fmla="*/ 2952750 w 6638925"/>
              <a:gd name="connsiteY22" fmla="*/ 2990850 h 3019425"/>
              <a:gd name="connsiteX23" fmla="*/ 3209925 w 6638925"/>
              <a:gd name="connsiteY23" fmla="*/ 3019425 h 3019425"/>
              <a:gd name="connsiteX24" fmla="*/ 3267075 w 6638925"/>
              <a:gd name="connsiteY24" fmla="*/ 2724150 h 3019425"/>
              <a:gd name="connsiteX25" fmla="*/ 3476625 w 6638925"/>
              <a:gd name="connsiteY25" fmla="*/ 2514600 h 3019425"/>
              <a:gd name="connsiteX26" fmla="*/ 3676650 w 6638925"/>
              <a:gd name="connsiteY26" fmla="*/ 2619375 h 3019425"/>
              <a:gd name="connsiteX27" fmla="*/ 3752850 w 6638925"/>
              <a:gd name="connsiteY27" fmla="*/ 2514600 h 3019425"/>
              <a:gd name="connsiteX28" fmla="*/ 4086225 w 6638925"/>
              <a:gd name="connsiteY28" fmla="*/ 2257425 h 3019425"/>
              <a:gd name="connsiteX29" fmla="*/ 4343400 w 6638925"/>
              <a:gd name="connsiteY29" fmla="*/ 2200275 h 3019425"/>
              <a:gd name="connsiteX30" fmla="*/ 4543425 w 6638925"/>
              <a:gd name="connsiteY30" fmla="*/ 2190750 h 3019425"/>
              <a:gd name="connsiteX31" fmla="*/ 5067300 w 6638925"/>
              <a:gd name="connsiteY31" fmla="*/ 1704975 h 3019425"/>
              <a:gd name="connsiteX32" fmla="*/ 5353050 w 6638925"/>
              <a:gd name="connsiteY32" fmla="*/ 1638300 h 3019425"/>
              <a:gd name="connsiteX33" fmla="*/ 5829300 w 6638925"/>
              <a:gd name="connsiteY33" fmla="*/ 1609725 h 3019425"/>
              <a:gd name="connsiteX34" fmla="*/ 6076950 w 6638925"/>
              <a:gd name="connsiteY34" fmla="*/ 1466850 h 3019425"/>
              <a:gd name="connsiteX35" fmla="*/ 6353175 w 6638925"/>
              <a:gd name="connsiteY35" fmla="*/ 828675 h 3019425"/>
              <a:gd name="connsiteX36" fmla="*/ 6638925 w 6638925"/>
              <a:gd name="connsiteY36" fmla="*/ 714375 h 3019425"/>
              <a:gd name="connsiteX0" fmla="*/ 0 w 6638925"/>
              <a:gd name="connsiteY0" fmla="*/ 0 h 3019425"/>
              <a:gd name="connsiteX1" fmla="*/ 76200 w 6638925"/>
              <a:gd name="connsiteY1" fmla="*/ 352425 h 3019425"/>
              <a:gd name="connsiteX2" fmla="*/ 152400 w 6638925"/>
              <a:gd name="connsiteY2" fmla="*/ 352425 h 3019425"/>
              <a:gd name="connsiteX3" fmla="*/ 323850 w 6638925"/>
              <a:gd name="connsiteY3" fmla="*/ 419100 h 3019425"/>
              <a:gd name="connsiteX4" fmla="*/ 666750 w 6638925"/>
              <a:gd name="connsiteY4" fmla="*/ 1028700 h 3019425"/>
              <a:gd name="connsiteX5" fmla="*/ 838200 w 6638925"/>
              <a:gd name="connsiteY5" fmla="*/ 1114425 h 3019425"/>
              <a:gd name="connsiteX6" fmla="*/ 1019175 w 6638925"/>
              <a:gd name="connsiteY6" fmla="*/ 1343025 h 3019425"/>
              <a:gd name="connsiteX7" fmla="*/ 1257300 w 6638925"/>
              <a:gd name="connsiteY7" fmla="*/ 1323975 h 3019425"/>
              <a:gd name="connsiteX8" fmla="*/ 1457325 w 6638925"/>
              <a:gd name="connsiteY8" fmla="*/ 1638300 h 3019425"/>
              <a:gd name="connsiteX9" fmla="*/ 1600200 w 6638925"/>
              <a:gd name="connsiteY9" fmla="*/ 1866900 h 3019425"/>
              <a:gd name="connsiteX10" fmla="*/ 1819275 w 6638925"/>
              <a:gd name="connsiteY10" fmla="*/ 2409825 h 3019425"/>
              <a:gd name="connsiteX11" fmla="*/ 1971675 w 6638925"/>
              <a:gd name="connsiteY11" fmla="*/ 2619375 h 3019425"/>
              <a:gd name="connsiteX12" fmla="*/ 2028825 w 6638925"/>
              <a:gd name="connsiteY12" fmla="*/ 2667000 h 3019425"/>
              <a:gd name="connsiteX13" fmla="*/ 2105025 w 6638925"/>
              <a:gd name="connsiteY13" fmla="*/ 2552700 h 3019425"/>
              <a:gd name="connsiteX14" fmla="*/ 2238375 w 6638925"/>
              <a:gd name="connsiteY14" fmla="*/ 2466975 h 3019425"/>
              <a:gd name="connsiteX15" fmla="*/ 2295525 w 6638925"/>
              <a:gd name="connsiteY15" fmla="*/ 2590800 h 3019425"/>
              <a:gd name="connsiteX16" fmla="*/ 2314575 w 6638925"/>
              <a:gd name="connsiteY16" fmla="*/ 2714625 h 3019425"/>
              <a:gd name="connsiteX17" fmla="*/ 2419350 w 6638925"/>
              <a:gd name="connsiteY17" fmla="*/ 2924175 h 3019425"/>
              <a:gd name="connsiteX18" fmla="*/ 2600325 w 6638925"/>
              <a:gd name="connsiteY18" fmla="*/ 2828925 h 3019425"/>
              <a:gd name="connsiteX19" fmla="*/ 2657475 w 6638925"/>
              <a:gd name="connsiteY19" fmla="*/ 2676525 h 3019425"/>
              <a:gd name="connsiteX20" fmla="*/ 2752725 w 6638925"/>
              <a:gd name="connsiteY20" fmla="*/ 2743200 h 3019425"/>
              <a:gd name="connsiteX21" fmla="*/ 2886075 w 6638925"/>
              <a:gd name="connsiteY21" fmla="*/ 2809875 h 3019425"/>
              <a:gd name="connsiteX22" fmla="*/ 2952750 w 6638925"/>
              <a:gd name="connsiteY22" fmla="*/ 2990850 h 3019425"/>
              <a:gd name="connsiteX23" fmla="*/ 3209925 w 6638925"/>
              <a:gd name="connsiteY23" fmla="*/ 3019425 h 3019425"/>
              <a:gd name="connsiteX24" fmla="*/ 3267075 w 6638925"/>
              <a:gd name="connsiteY24" fmla="*/ 2724150 h 3019425"/>
              <a:gd name="connsiteX25" fmla="*/ 3476625 w 6638925"/>
              <a:gd name="connsiteY25" fmla="*/ 2514600 h 3019425"/>
              <a:gd name="connsiteX26" fmla="*/ 3676650 w 6638925"/>
              <a:gd name="connsiteY26" fmla="*/ 2619375 h 3019425"/>
              <a:gd name="connsiteX27" fmla="*/ 3752850 w 6638925"/>
              <a:gd name="connsiteY27" fmla="*/ 2514600 h 3019425"/>
              <a:gd name="connsiteX28" fmla="*/ 4086225 w 6638925"/>
              <a:gd name="connsiteY28" fmla="*/ 2257425 h 3019425"/>
              <a:gd name="connsiteX29" fmla="*/ 4343400 w 6638925"/>
              <a:gd name="connsiteY29" fmla="*/ 2200275 h 3019425"/>
              <a:gd name="connsiteX30" fmla="*/ 4543425 w 6638925"/>
              <a:gd name="connsiteY30" fmla="*/ 2190750 h 3019425"/>
              <a:gd name="connsiteX31" fmla="*/ 5067300 w 6638925"/>
              <a:gd name="connsiteY31" fmla="*/ 1704975 h 3019425"/>
              <a:gd name="connsiteX32" fmla="*/ 5353050 w 6638925"/>
              <a:gd name="connsiteY32" fmla="*/ 1638300 h 3019425"/>
              <a:gd name="connsiteX33" fmla="*/ 5829300 w 6638925"/>
              <a:gd name="connsiteY33" fmla="*/ 1609725 h 3019425"/>
              <a:gd name="connsiteX34" fmla="*/ 6076950 w 6638925"/>
              <a:gd name="connsiteY34" fmla="*/ 1466850 h 3019425"/>
              <a:gd name="connsiteX35" fmla="*/ 6638925 w 6638925"/>
              <a:gd name="connsiteY35" fmla="*/ 714375 h 3019425"/>
              <a:gd name="connsiteX0" fmla="*/ 0 w 6076950"/>
              <a:gd name="connsiteY0" fmla="*/ 0 h 3019425"/>
              <a:gd name="connsiteX1" fmla="*/ 76200 w 6076950"/>
              <a:gd name="connsiteY1" fmla="*/ 352425 h 3019425"/>
              <a:gd name="connsiteX2" fmla="*/ 152400 w 6076950"/>
              <a:gd name="connsiteY2" fmla="*/ 352425 h 3019425"/>
              <a:gd name="connsiteX3" fmla="*/ 323850 w 6076950"/>
              <a:gd name="connsiteY3" fmla="*/ 419100 h 3019425"/>
              <a:gd name="connsiteX4" fmla="*/ 666750 w 6076950"/>
              <a:gd name="connsiteY4" fmla="*/ 1028700 h 3019425"/>
              <a:gd name="connsiteX5" fmla="*/ 838200 w 6076950"/>
              <a:gd name="connsiteY5" fmla="*/ 1114425 h 3019425"/>
              <a:gd name="connsiteX6" fmla="*/ 1019175 w 6076950"/>
              <a:gd name="connsiteY6" fmla="*/ 1343025 h 3019425"/>
              <a:gd name="connsiteX7" fmla="*/ 1257300 w 6076950"/>
              <a:gd name="connsiteY7" fmla="*/ 1323975 h 3019425"/>
              <a:gd name="connsiteX8" fmla="*/ 1457325 w 6076950"/>
              <a:gd name="connsiteY8" fmla="*/ 1638300 h 3019425"/>
              <a:gd name="connsiteX9" fmla="*/ 1600200 w 6076950"/>
              <a:gd name="connsiteY9" fmla="*/ 1866900 h 3019425"/>
              <a:gd name="connsiteX10" fmla="*/ 1819275 w 6076950"/>
              <a:gd name="connsiteY10" fmla="*/ 2409825 h 3019425"/>
              <a:gd name="connsiteX11" fmla="*/ 1971675 w 6076950"/>
              <a:gd name="connsiteY11" fmla="*/ 2619375 h 3019425"/>
              <a:gd name="connsiteX12" fmla="*/ 2028825 w 6076950"/>
              <a:gd name="connsiteY12" fmla="*/ 2667000 h 3019425"/>
              <a:gd name="connsiteX13" fmla="*/ 2105025 w 6076950"/>
              <a:gd name="connsiteY13" fmla="*/ 2552700 h 3019425"/>
              <a:gd name="connsiteX14" fmla="*/ 2238375 w 6076950"/>
              <a:gd name="connsiteY14" fmla="*/ 2466975 h 3019425"/>
              <a:gd name="connsiteX15" fmla="*/ 2295525 w 6076950"/>
              <a:gd name="connsiteY15" fmla="*/ 2590800 h 3019425"/>
              <a:gd name="connsiteX16" fmla="*/ 2314575 w 6076950"/>
              <a:gd name="connsiteY16" fmla="*/ 2714625 h 3019425"/>
              <a:gd name="connsiteX17" fmla="*/ 2419350 w 6076950"/>
              <a:gd name="connsiteY17" fmla="*/ 2924175 h 3019425"/>
              <a:gd name="connsiteX18" fmla="*/ 2600325 w 6076950"/>
              <a:gd name="connsiteY18" fmla="*/ 2828925 h 3019425"/>
              <a:gd name="connsiteX19" fmla="*/ 2657475 w 6076950"/>
              <a:gd name="connsiteY19" fmla="*/ 2676525 h 3019425"/>
              <a:gd name="connsiteX20" fmla="*/ 2752725 w 6076950"/>
              <a:gd name="connsiteY20" fmla="*/ 2743200 h 3019425"/>
              <a:gd name="connsiteX21" fmla="*/ 2886075 w 6076950"/>
              <a:gd name="connsiteY21" fmla="*/ 2809875 h 3019425"/>
              <a:gd name="connsiteX22" fmla="*/ 2952750 w 6076950"/>
              <a:gd name="connsiteY22" fmla="*/ 2990850 h 3019425"/>
              <a:gd name="connsiteX23" fmla="*/ 3209925 w 6076950"/>
              <a:gd name="connsiteY23" fmla="*/ 3019425 h 3019425"/>
              <a:gd name="connsiteX24" fmla="*/ 3267075 w 6076950"/>
              <a:gd name="connsiteY24" fmla="*/ 2724150 h 3019425"/>
              <a:gd name="connsiteX25" fmla="*/ 3476625 w 6076950"/>
              <a:gd name="connsiteY25" fmla="*/ 2514600 h 3019425"/>
              <a:gd name="connsiteX26" fmla="*/ 3676650 w 6076950"/>
              <a:gd name="connsiteY26" fmla="*/ 2619375 h 3019425"/>
              <a:gd name="connsiteX27" fmla="*/ 3752850 w 6076950"/>
              <a:gd name="connsiteY27" fmla="*/ 2514600 h 3019425"/>
              <a:gd name="connsiteX28" fmla="*/ 4086225 w 6076950"/>
              <a:gd name="connsiteY28" fmla="*/ 2257425 h 3019425"/>
              <a:gd name="connsiteX29" fmla="*/ 4343400 w 6076950"/>
              <a:gd name="connsiteY29" fmla="*/ 2200275 h 3019425"/>
              <a:gd name="connsiteX30" fmla="*/ 4543425 w 6076950"/>
              <a:gd name="connsiteY30" fmla="*/ 2190750 h 3019425"/>
              <a:gd name="connsiteX31" fmla="*/ 5067300 w 6076950"/>
              <a:gd name="connsiteY31" fmla="*/ 1704975 h 3019425"/>
              <a:gd name="connsiteX32" fmla="*/ 5353050 w 6076950"/>
              <a:gd name="connsiteY32" fmla="*/ 1638300 h 3019425"/>
              <a:gd name="connsiteX33" fmla="*/ 5829300 w 6076950"/>
              <a:gd name="connsiteY33" fmla="*/ 1609725 h 3019425"/>
              <a:gd name="connsiteX34" fmla="*/ 6076950 w 6076950"/>
              <a:gd name="connsiteY34" fmla="*/ 1466850 h 3019425"/>
              <a:gd name="connsiteX0" fmla="*/ 0 w 6076950"/>
              <a:gd name="connsiteY0" fmla="*/ 0 h 3019425"/>
              <a:gd name="connsiteX1" fmla="*/ 76200 w 6076950"/>
              <a:gd name="connsiteY1" fmla="*/ 352425 h 3019425"/>
              <a:gd name="connsiteX2" fmla="*/ 152400 w 6076950"/>
              <a:gd name="connsiteY2" fmla="*/ 352425 h 3019425"/>
              <a:gd name="connsiteX3" fmla="*/ 323850 w 6076950"/>
              <a:gd name="connsiteY3" fmla="*/ 419100 h 3019425"/>
              <a:gd name="connsiteX4" fmla="*/ 666750 w 6076950"/>
              <a:gd name="connsiteY4" fmla="*/ 1028700 h 3019425"/>
              <a:gd name="connsiteX5" fmla="*/ 838200 w 6076950"/>
              <a:gd name="connsiteY5" fmla="*/ 1114425 h 3019425"/>
              <a:gd name="connsiteX6" fmla="*/ 1019175 w 6076950"/>
              <a:gd name="connsiteY6" fmla="*/ 1343025 h 3019425"/>
              <a:gd name="connsiteX7" fmla="*/ 1257300 w 6076950"/>
              <a:gd name="connsiteY7" fmla="*/ 1323975 h 3019425"/>
              <a:gd name="connsiteX8" fmla="*/ 1457325 w 6076950"/>
              <a:gd name="connsiteY8" fmla="*/ 1638300 h 3019425"/>
              <a:gd name="connsiteX9" fmla="*/ 1600200 w 6076950"/>
              <a:gd name="connsiteY9" fmla="*/ 1866900 h 3019425"/>
              <a:gd name="connsiteX10" fmla="*/ 1819275 w 6076950"/>
              <a:gd name="connsiteY10" fmla="*/ 2409825 h 3019425"/>
              <a:gd name="connsiteX11" fmla="*/ 1971675 w 6076950"/>
              <a:gd name="connsiteY11" fmla="*/ 2619375 h 3019425"/>
              <a:gd name="connsiteX12" fmla="*/ 2028825 w 6076950"/>
              <a:gd name="connsiteY12" fmla="*/ 2667000 h 3019425"/>
              <a:gd name="connsiteX13" fmla="*/ 2105025 w 6076950"/>
              <a:gd name="connsiteY13" fmla="*/ 2552700 h 3019425"/>
              <a:gd name="connsiteX14" fmla="*/ 2238375 w 6076950"/>
              <a:gd name="connsiteY14" fmla="*/ 2466975 h 3019425"/>
              <a:gd name="connsiteX15" fmla="*/ 2295525 w 6076950"/>
              <a:gd name="connsiteY15" fmla="*/ 2590800 h 3019425"/>
              <a:gd name="connsiteX16" fmla="*/ 2314575 w 6076950"/>
              <a:gd name="connsiteY16" fmla="*/ 2714625 h 3019425"/>
              <a:gd name="connsiteX17" fmla="*/ 2419350 w 6076950"/>
              <a:gd name="connsiteY17" fmla="*/ 2924175 h 3019425"/>
              <a:gd name="connsiteX18" fmla="*/ 2600325 w 6076950"/>
              <a:gd name="connsiteY18" fmla="*/ 2828925 h 3019425"/>
              <a:gd name="connsiteX19" fmla="*/ 2657475 w 6076950"/>
              <a:gd name="connsiteY19" fmla="*/ 2676525 h 3019425"/>
              <a:gd name="connsiteX20" fmla="*/ 2752725 w 6076950"/>
              <a:gd name="connsiteY20" fmla="*/ 2743200 h 3019425"/>
              <a:gd name="connsiteX21" fmla="*/ 2886075 w 6076950"/>
              <a:gd name="connsiteY21" fmla="*/ 2809875 h 3019425"/>
              <a:gd name="connsiteX22" fmla="*/ 2952750 w 6076950"/>
              <a:gd name="connsiteY22" fmla="*/ 2990850 h 3019425"/>
              <a:gd name="connsiteX23" fmla="*/ 3209925 w 6076950"/>
              <a:gd name="connsiteY23" fmla="*/ 3019425 h 3019425"/>
              <a:gd name="connsiteX24" fmla="*/ 3267075 w 6076950"/>
              <a:gd name="connsiteY24" fmla="*/ 2724150 h 3019425"/>
              <a:gd name="connsiteX25" fmla="*/ 3476625 w 6076950"/>
              <a:gd name="connsiteY25" fmla="*/ 2514600 h 3019425"/>
              <a:gd name="connsiteX26" fmla="*/ 3752850 w 6076950"/>
              <a:gd name="connsiteY26" fmla="*/ 2514600 h 3019425"/>
              <a:gd name="connsiteX27" fmla="*/ 4086225 w 6076950"/>
              <a:gd name="connsiteY27" fmla="*/ 2257425 h 3019425"/>
              <a:gd name="connsiteX28" fmla="*/ 4343400 w 6076950"/>
              <a:gd name="connsiteY28" fmla="*/ 2200275 h 3019425"/>
              <a:gd name="connsiteX29" fmla="*/ 4543425 w 6076950"/>
              <a:gd name="connsiteY29" fmla="*/ 2190750 h 3019425"/>
              <a:gd name="connsiteX30" fmla="*/ 5067300 w 6076950"/>
              <a:gd name="connsiteY30" fmla="*/ 1704975 h 3019425"/>
              <a:gd name="connsiteX31" fmla="*/ 5353050 w 6076950"/>
              <a:gd name="connsiteY31" fmla="*/ 1638300 h 3019425"/>
              <a:gd name="connsiteX32" fmla="*/ 5829300 w 6076950"/>
              <a:gd name="connsiteY32" fmla="*/ 1609725 h 3019425"/>
              <a:gd name="connsiteX33" fmla="*/ 6076950 w 6076950"/>
              <a:gd name="connsiteY33" fmla="*/ 1466850 h 3019425"/>
              <a:gd name="connsiteX0" fmla="*/ 0 w 6076950"/>
              <a:gd name="connsiteY0" fmla="*/ 0 h 3019425"/>
              <a:gd name="connsiteX1" fmla="*/ 76200 w 6076950"/>
              <a:gd name="connsiteY1" fmla="*/ 352425 h 3019425"/>
              <a:gd name="connsiteX2" fmla="*/ 152400 w 6076950"/>
              <a:gd name="connsiteY2" fmla="*/ 352425 h 3019425"/>
              <a:gd name="connsiteX3" fmla="*/ 323850 w 6076950"/>
              <a:gd name="connsiteY3" fmla="*/ 419100 h 3019425"/>
              <a:gd name="connsiteX4" fmla="*/ 666750 w 6076950"/>
              <a:gd name="connsiteY4" fmla="*/ 1028700 h 3019425"/>
              <a:gd name="connsiteX5" fmla="*/ 838200 w 6076950"/>
              <a:gd name="connsiteY5" fmla="*/ 1114425 h 3019425"/>
              <a:gd name="connsiteX6" fmla="*/ 1019175 w 6076950"/>
              <a:gd name="connsiteY6" fmla="*/ 1343025 h 3019425"/>
              <a:gd name="connsiteX7" fmla="*/ 1257300 w 6076950"/>
              <a:gd name="connsiteY7" fmla="*/ 1323975 h 3019425"/>
              <a:gd name="connsiteX8" fmla="*/ 1457325 w 6076950"/>
              <a:gd name="connsiteY8" fmla="*/ 1638300 h 3019425"/>
              <a:gd name="connsiteX9" fmla="*/ 1600200 w 6076950"/>
              <a:gd name="connsiteY9" fmla="*/ 1866900 h 3019425"/>
              <a:gd name="connsiteX10" fmla="*/ 1819275 w 6076950"/>
              <a:gd name="connsiteY10" fmla="*/ 2409825 h 3019425"/>
              <a:gd name="connsiteX11" fmla="*/ 1971675 w 6076950"/>
              <a:gd name="connsiteY11" fmla="*/ 2619375 h 3019425"/>
              <a:gd name="connsiteX12" fmla="*/ 2028825 w 6076950"/>
              <a:gd name="connsiteY12" fmla="*/ 2667000 h 3019425"/>
              <a:gd name="connsiteX13" fmla="*/ 2105025 w 6076950"/>
              <a:gd name="connsiteY13" fmla="*/ 2552700 h 3019425"/>
              <a:gd name="connsiteX14" fmla="*/ 2238375 w 6076950"/>
              <a:gd name="connsiteY14" fmla="*/ 2466975 h 3019425"/>
              <a:gd name="connsiteX15" fmla="*/ 2295525 w 6076950"/>
              <a:gd name="connsiteY15" fmla="*/ 2590800 h 3019425"/>
              <a:gd name="connsiteX16" fmla="*/ 2314575 w 6076950"/>
              <a:gd name="connsiteY16" fmla="*/ 2714625 h 3019425"/>
              <a:gd name="connsiteX17" fmla="*/ 2419350 w 6076950"/>
              <a:gd name="connsiteY17" fmla="*/ 2924175 h 3019425"/>
              <a:gd name="connsiteX18" fmla="*/ 2600325 w 6076950"/>
              <a:gd name="connsiteY18" fmla="*/ 2828925 h 3019425"/>
              <a:gd name="connsiteX19" fmla="*/ 2657475 w 6076950"/>
              <a:gd name="connsiteY19" fmla="*/ 2676525 h 3019425"/>
              <a:gd name="connsiteX20" fmla="*/ 2752725 w 6076950"/>
              <a:gd name="connsiteY20" fmla="*/ 2743200 h 3019425"/>
              <a:gd name="connsiteX21" fmla="*/ 2886075 w 6076950"/>
              <a:gd name="connsiteY21" fmla="*/ 2809875 h 3019425"/>
              <a:gd name="connsiteX22" fmla="*/ 2952750 w 6076950"/>
              <a:gd name="connsiteY22" fmla="*/ 2990850 h 3019425"/>
              <a:gd name="connsiteX23" fmla="*/ 3209925 w 6076950"/>
              <a:gd name="connsiteY23" fmla="*/ 3019425 h 3019425"/>
              <a:gd name="connsiteX24" fmla="*/ 3267075 w 6076950"/>
              <a:gd name="connsiteY24" fmla="*/ 2724150 h 3019425"/>
              <a:gd name="connsiteX25" fmla="*/ 3752850 w 6076950"/>
              <a:gd name="connsiteY25" fmla="*/ 2514600 h 3019425"/>
              <a:gd name="connsiteX26" fmla="*/ 4086225 w 6076950"/>
              <a:gd name="connsiteY26" fmla="*/ 2257425 h 3019425"/>
              <a:gd name="connsiteX27" fmla="*/ 4343400 w 6076950"/>
              <a:gd name="connsiteY27" fmla="*/ 2200275 h 3019425"/>
              <a:gd name="connsiteX28" fmla="*/ 4543425 w 6076950"/>
              <a:gd name="connsiteY28" fmla="*/ 2190750 h 3019425"/>
              <a:gd name="connsiteX29" fmla="*/ 5067300 w 6076950"/>
              <a:gd name="connsiteY29" fmla="*/ 1704975 h 3019425"/>
              <a:gd name="connsiteX30" fmla="*/ 5353050 w 6076950"/>
              <a:gd name="connsiteY30" fmla="*/ 1638300 h 3019425"/>
              <a:gd name="connsiteX31" fmla="*/ 5829300 w 6076950"/>
              <a:gd name="connsiteY31" fmla="*/ 1609725 h 3019425"/>
              <a:gd name="connsiteX32" fmla="*/ 6076950 w 6076950"/>
              <a:gd name="connsiteY32" fmla="*/ 1466850 h 3019425"/>
              <a:gd name="connsiteX0" fmla="*/ 0 w 6076950"/>
              <a:gd name="connsiteY0" fmla="*/ 0 h 3019425"/>
              <a:gd name="connsiteX1" fmla="*/ 76200 w 6076950"/>
              <a:gd name="connsiteY1" fmla="*/ 352425 h 3019425"/>
              <a:gd name="connsiteX2" fmla="*/ 152400 w 6076950"/>
              <a:gd name="connsiteY2" fmla="*/ 352425 h 3019425"/>
              <a:gd name="connsiteX3" fmla="*/ 323850 w 6076950"/>
              <a:gd name="connsiteY3" fmla="*/ 419100 h 3019425"/>
              <a:gd name="connsiteX4" fmla="*/ 666750 w 6076950"/>
              <a:gd name="connsiteY4" fmla="*/ 1028700 h 3019425"/>
              <a:gd name="connsiteX5" fmla="*/ 838200 w 6076950"/>
              <a:gd name="connsiteY5" fmla="*/ 1114425 h 3019425"/>
              <a:gd name="connsiteX6" fmla="*/ 1019175 w 6076950"/>
              <a:gd name="connsiteY6" fmla="*/ 1343025 h 3019425"/>
              <a:gd name="connsiteX7" fmla="*/ 1257300 w 6076950"/>
              <a:gd name="connsiteY7" fmla="*/ 1323975 h 3019425"/>
              <a:gd name="connsiteX8" fmla="*/ 1457325 w 6076950"/>
              <a:gd name="connsiteY8" fmla="*/ 1638300 h 3019425"/>
              <a:gd name="connsiteX9" fmla="*/ 1600200 w 6076950"/>
              <a:gd name="connsiteY9" fmla="*/ 1866900 h 3019425"/>
              <a:gd name="connsiteX10" fmla="*/ 1819275 w 6076950"/>
              <a:gd name="connsiteY10" fmla="*/ 2409825 h 3019425"/>
              <a:gd name="connsiteX11" fmla="*/ 1971675 w 6076950"/>
              <a:gd name="connsiteY11" fmla="*/ 2619375 h 3019425"/>
              <a:gd name="connsiteX12" fmla="*/ 2028825 w 6076950"/>
              <a:gd name="connsiteY12" fmla="*/ 2667000 h 3019425"/>
              <a:gd name="connsiteX13" fmla="*/ 2105025 w 6076950"/>
              <a:gd name="connsiteY13" fmla="*/ 2552700 h 3019425"/>
              <a:gd name="connsiteX14" fmla="*/ 2238375 w 6076950"/>
              <a:gd name="connsiteY14" fmla="*/ 2466975 h 3019425"/>
              <a:gd name="connsiteX15" fmla="*/ 2295525 w 6076950"/>
              <a:gd name="connsiteY15" fmla="*/ 2590800 h 3019425"/>
              <a:gd name="connsiteX16" fmla="*/ 2314575 w 6076950"/>
              <a:gd name="connsiteY16" fmla="*/ 2714625 h 3019425"/>
              <a:gd name="connsiteX17" fmla="*/ 2419350 w 6076950"/>
              <a:gd name="connsiteY17" fmla="*/ 2924175 h 3019425"/>
              <a:gd name="connsiteX18" fmla="*/ 2600325 w 6076950"/>
              <a:gd name="connsiteY18" fmla="*/ 2828925 h 3019425"/>
              <a:gd name="connsiteX19" fmla="*/ 2657475 w 6076950"/>
              <a:gd name="connsiteY19" fmla="*/ 2676525 h 3019425"/>
              <a:gd name="connsiteX20" fmla="*/ 2752725 w 6076950"/>
              <a:gd name="connsiteY20" fmla="*/ 2743200 h 3019425"/>
              <a:gd name="connsiteX21" fmla="*/ 2886075 w 6076950"/>
              <a:gd name="connsiteY21" fmla="*/ 2809875 h 3019425"/>
              <a:gd name="connsiteX22" fmla="*/ 2952750 w 6076950"/>
              <a:gd name="connsiteY22" fmla="*/ 2990850 h 3019425"/>
              <a:gd name="connsiteX23" fmla="*/ 3209925 w 6076950"/>
              <a:gd name="connsiteY23" fmla="*/ 3019425 h 3019425"/>
              <a:gd name="connsiteX24" fmla="*/ 3267075 w 6076950"/>
              <a:gd name="connsiteY24" fmla="*/ 2724150 h 3019425"/>
              <a:gd name="connsiteX25" fmla="*/ 4086225 w 6076950"/>
              <a:gd name="connsiteY25" fmla="*/ 2257425 h 3019425"/>
              <a:gd name="connsiteX26" fmla="*/ 4343400 w 6076950"/>
              <a:gd name="connsiteY26" fmla="*/ 2200275 h 3019425"/>
              <a:gd name="connsiteX27" fmla="*/ 4543425 w 6076950"/>
              <a:gd name="connsiteY27" fmla="*/ 2190750 h 3019425"/>
              <a:gd name="connsiteX28" fmla="*/ 5067300 w 6076950"/>
              <a:gd name="connsiteY28" fmla="*/ 1704975 h 3019425"/>
              <a:gd name="connsiteX29" fmla="*/ 5353050 w 6076950"/>
              <a:gd name="connsiteY29" fmla="*/ 1638300 h 3019425"/>
              <a:gd name="connsiteX30" fmla="*/ 5829300 w 6076950"/>
              <a:gd name="connsiteY30" fmla="*/ 1609725 h 3019425"/>
              <a:gd name="connsiteX31" fmla="*/ 6076950 w 6076950"/>
              <a:gd name="connsiteY31" fmla="*/ 1466850 h 3019425"/>
              <a:gd name="connsiteX0" fmla="*/ 0 w 6076950"/>
              <a:gd name="connsiteY0" fmla="*/ 0 h 3019425"/>
              <a:gd name="connsiteX1" fmla="*/ 76200 w 6076950"/>
              <a:gd name="connsiteY1" fmla="*/ 352425 h 3019425"/>
              <a:gd name="connsiteX2" fmla="*/ 152400 w 6076950"/>
              <a:gd name="connsiteY2" fmla="*/ 352425 h 3019425"/>
              <a:gd name="connsiteX3" fmla="*/ 323850 w 6076950"/>
              <a:gd name="connsiteY3" fmla="*/ 419100 h 3019425"/>
              <a:gd name="connsiteX4" fmla="*/ 666750 w 6076950"/>
              <a:gd name="connsiteY4" fmla="*/ 1028700 h 3019425"/>
              <a:gd name="connsiteX5" fmla="*/ 838200 w 6076950"/>
              <a:gd name="connsiteY5" fmla="*/ 1114425 h 3019425"/>
              <a:gd name="connsiteX6" fmla="*/ 1019175 w 6076950"/>
              <a:gd name="connsiteY6" fmla="*/ 1343025 h 3019425"/>
              <a:gd name="connsiteX7" fmla="*/ 1257300 w 6076950"/>
              <a:gd name="connsiteY7" fmla="*/ 1323975 h 3019425"/>
              <a:gd name="connsiteX8" fmla="*/ 1457325 w 6076950"/>
              <a:gd name="connsiteY8" fmla="*/ 1638300 h 3019425"/>
              <a:gd name="connsiteX9" fmla="*/ 1600200 w 6076950"/>
              <a:gd name="connsiteY9" fmla="*/ 1866900 h 3019425"/>
              <a:gd name="connsiteX10" fmla="*/ 1819275 w 6076950"/>
              <a:gd name="connsiteY10" fmla="*/ 2409825 h 3019425"/>
              <a:gd name="connsiteX11" fmla="*/ 1971675 w 6076950"/>
              <a:gd name="connsiteY11" fmla="*/ 2619375 h 3019425"/>
              <a:gd name="connsiteX12" fmla="*/ 2028825 w 6076950"/>
              <a:gd name="connsiteY12" fmla="*/ 2667000 h 3019425"/>
              <a:gd name="connsiteX13" fmla="*/ 2105025 w 6076950"/>
              <a:gd name="connsiteY13" fmla="*/ 2552700 h 3019425"/>
              <a:gd name="connsiteX14" fmla="*/ 2238375 w 6076950"/>
              <a:gd name="connsiteY14" fmla="*/ 2466975 h 3019425"/>
              <a:gd name="connsiteX15" fmla="*/ 2295525 w 6076950"/>
              <a:gd name="connsiteY15" fmla="*/ 2590800 h 3019425"/>
              <a:gd name="connsiteX16" fmla="*/ 2314575 w 6076950"/>
              <a:gd name="connsiteY16" fmla="*/ 2714625 h 3019425"/>
              <a:gd name="connsiteX17" fmla="*/ 2419350 w 6076950"/>
              <a:gd name="connsiteY17" fmla="*/ 2924175 h 3019425"/>
              <a:gd name="connsiteX18" fmla="*/ 2600325 w 6076950"/>
              <a:gd name="connsiteY18" fmla="*/ 2828925 h 3019425"/>
              <a:gd name="connsiteX19" fmla="*/ 2657475 w 6076950"/>
              <a:gd name="connsiteY19" fmla="*/ 2676525 h 3019425"/>
              <a:gd name="connsiteX20" fmla="*/ 2752725 w 6076950"/>
              <a:gd name="connsiteY20" fmla="*/ 2743200 h 3019425"/>
              <a:gd name="connsiteX21" fmla="*/ 2886075 w 6076950"/>
              <a:gd name="connsiteY21" fmla="*/ 2809875 h 3019425"/>
              <a:gd name="connsiteX22" fmla="*/ 2952750 w 6076950"/>
              <a:gd name="connsiteY22" fmla="*/ 2990850 h 3019425"/>
              <a:gd name="connsiteX23" fmla="*/ 3209925 w 6076950"/>
              <a:gd name="connsiteY23" fmla="*/ 3019425 h 3019425"/>
              <a:gd name="connsiteX24" fmla="*/ 3267075 w 6076950"/>
              <a:gd name="connsiteY24" fmla="*/ 2724150 h 3019425"/>
              <a:gd name="connsiteX25" fmla="*/ 4343400 w 6076950"/>
              <a:gd name="connsiteY25" fmla="*/ 2200275 h 3019425"/>
              <a:gd name="connsiteX26" fmla="*/ 4543425 w 6076950"/>
              <a:gd name="connsiteY26" fmla="*/ 2190750 h 3019425"/>
              <a:gd name="connsiteX27" fmla="*/ 5067300 w 6076950"/>
              <a:gd name="connsiteY27" fmla="*/ 1704975 h 3019425"/>
              <a:gd name="connsiteX28" fmla="*/ 5353050 w 6076950"/>
              <a:gd name="connsiteY28" fmla="*/ 1638300 h 3019425"/>
              <a:gd name="connsiteX29" fmla="*/ 5829300 w 6076950"/>
              <a:gd name="connsiteY29" fmla="*/ 1609725 h 3019425"/>
              <a:gd name="connsiteX30" fmla="*/ 6076950 w 6076950"/>
              <a:gd name="connsiteY30" fmla="*/ 1466850 h 3019425"/>
              <a:gd name="connsiteX0" fmla="*/ 0 w 6076950"/>
              <a:gd name="connsiteY0" fmla="*/ 0 h 3019425"/>
              <a:gd name="connsiteX1" fmla="*/ 76200 w 6076950"/>
              <a:gd name="connsiteY1" fmla="*/ 352425 h 3019425"/>
              <a:gd name="connsiteX2" fmla="*/ 152400 w 6076950"/>
              <a:gd name="connsiteY2" fmla="*/ 352425 h 3019425"/>
              <a:gd name="connsiteX3" fmla="*/ 323850 w 6076950"/>
              <a:gd name="connsiteY3" fmla="*/ 419100 h 3019425"/>
              <a:gd name="connsiteX4" fmla="*/ 666750 w 6076950"/>
              <a:gd name="connsiteY4" fmla="*/ 1028700 h 3019425"/>
              <a:gd name="connsiteX5" fmla="*/ 838200 w 6076950"/>
              <a:gd name="connsiteY5" fmla="*/ 1114425 h 3019425"/>
              <a:gd name="connsiteX6" fmla="*/ 1019175 w 6076950"/>
              <a:gd name="connsiteY6" fmla="*/ 1343025 h 3019425"/>
              <a:gd name="connsiteX7" fmla="*/ 1257300 w 6076950"/>
              <a:gd name="connsiteY7" fmla="*/ 1323975 h 3019425"/>
              <a:gd name="connsiteX8" fmla="*/ 1457325 w 6076950"/>
              <a:gd name="connsiteY8" fmla="*/ 1638300 h 3019425"/>
              <a:gd name="connsiteX9" fmla="*/ 1600200 w 6076950"/>
              <a:gd name="connsiteY9" fmla="*/ 1866900 h 3019425"/>
              <a:gd name="connsiteX10" fmla="*/ 1819275 w 6076950"/>
              <a:gd name="connsiteY10" fmla="*/ 2409825 h 3019425"/>
              <a:gd name="connsiteX11" fmla="*/ 1971675 w 6076950"/>
              <a:gd name="connsiteY11" fmla="*/ 2619375 h 3019425"/>
              <a:gd name="connsiteX12" fmla="*/ 2028825 w 6076950"/>
              <a:gd name="connsiteY12" fmla="*/ 2667000 h 3019425"/>
              <a:gd name="connsiteX13" fmla="*/ 2105025 w 6076950"/>
              <a:gd name="connsiteY13" fmla="*/ 2552700 h 3019425"/>
              <a:gd name="connsiteX14" fmla="*/ 2238375 w 6076950"/>
              <a:gd name="connsiteY14" fmla="*/ 2466975 h 3019425"/>
              <a:gd name="connsiteX15" fmla="*/ 2295525 w 6076950"/>
              <a:gd name="connsiteY15" fmla="*/ 2590800 h 3019425"/>
              <a:gd name="connsiteX16" fmla="*/ 2314575 w 6076950"/>
              <a:gd name="connsiteY16" fmla="*/ 2714625 h 3019425"/>
              <a:gd name="connsiteX17" fmla="*/ 2419350 w 6076950"/>
              <a:gd name="connsiteY17" fmla="*/ 2924175 h 3019425"/>
              <a:gd name="connsiteX18" fmla="*/ 2600325 w 6076950"/>
              <a:gd name="connsiteY18" fmla="*/ 2828925 h 3019425"/>
              <a:gd name="connsiteX19" fmla="*/ 2657475 w 6076950"/>
              <a:gd name="connsiteY19" fmla="*/ 2676525 h 3019425"/>
              <a:gd name="connsiteX20" fmla="*/ 2752725 w 6076950"/>
              <a:gd name="connsiteY20" fmla="*/ 2743200 h 3019425"/>
              <a:gd name="connsiteX21" fmla="*/ 2886075 w 6076950"/>
              <a:gd name="connsiteY21" fmla="*/ 2809875 h 3019425"/>
              <a:gd name="connsiteX22" fmla="*/ 2952750 w 6076950"/>
              <a:gd name="connsiteY22" fmla="*/ 2990850 h 3019425"/>
              <a:gd name="connsiteX23" fmla="*/ 3209925 w 6076950"/>
              <a:gd name="connsiteY23" fmla="*/ 3019425 h 3019425"/>
              <a:gd name="connsiteX24" fmla="*/ 3267075 w 6076950"/>
              <a:gd name="connsiteY24" fmla="*/ 2724150 h 3019425"/>
              <a:gd name="connsiteX25" fmla="*/ 4543425 w 6076950"/>
              <a:gd name="connsiteY25" fmla="*/ 2190750 h 3019425"/>
              <a:gd name="connsiteX26" fmla="*/ 5067300 w 6076950"/>
              <a:gd name="connsiteY26" fmla="*/ 1704975 h 3019425"/>
              <a:gd name="connsiteX27" fmla="*/ 5353050 w 6076950"/>
              <a:gd name="connsiteY27" fmla="*/ 1638300 h 3019425"/>
              <a:gd name="connsiteX28" fmla="*/ 5829300 w 6076950"/>
              <a:gd name="connsiteY28" fmla="*/ 1609725 h 3019425"/>
              <a:gd name="connsiteX29" fmla="*/ 6076950 w 6076950"/>
              <a:gd name="connsiteY29" fmla="*/ 1466850 h 3019425"/>
              <a:gd name="connsiteX0" fmla="*/ 0 w 6076950"/>
              <a:gd name="connsiteY0" fmla="*/ 0 h 3019425"/>
              <a:gd name="connsiteX1" fmla="*/ 76200 w 6076950"/>
              <a:gd name="connsiteY1" fmla="*/ 352425 h 3019425"/>
              <a:gd name="connsiteX2" fmla="*/ 152400 w 6076950"/>
              <a:gd name="connsiteY2" fmla="*/ 352425 h 3019425"/>
              <a:gd name="connsiteX3" fmla="*/ 323850 w 6076950"/>
              <a:gd name="connsiteY3" fmla="*/ 419100 h 3019425"/>
              <a:gd name="connsiteX4" fmla="*/ 666750 w 6076950"/>
              <a:gd name="connsiteY4" fmla="*/ 1028700 h 3019425"/>
              <a:gd name="connsiteX5" fmla="*/ 838200 w 6076950"/>
              <a:gd name="connsiteY5" fmla="*/ 1114425 h 3019425"/>
              <a:gd name="connsiteX6" fmla="*/ 1019175 w 6076950"/>
              <a:gd name="connsiteY6" fmla="*/ 1343025 h 3019425"/>
              <a:gd name="connsiteX7" fmla="*/ 1257300 w 6076950"/>
              <a:gd name="connsiteY7" fmla="*/ 1323975 h 3019425"/>
              <a:gd name="connsiteX8" fmla="*/ 1457325 w 6076950"/>
              <a:gd name="connsiteY8" fmla="*/ 1638300 h 3019425"/>
              <a:gd name="connsiteX9" fmla="*/ 1600200 w 6076950"/>
              <a:gd name="connsiteY9" fmla="*/ 1866900 h 3019425"/>
              <a:gd name="connsiteX10" fmla="*/ 1819275 w 6076950"/>
              <a:gd name="connsiteY10" fmla="*/ 2409825 h 3019425"/>
              <a:gd name="connsiteX11" fmla="*/ 1971675 w 6076950"/>
              <a:gd name="connsiteY11" fmla="*/ 2619375 h 3019425"/>
              <a:gd name="connsiteX12" fmla="*/ 2028825 w 6076950"/>
              <a:gd name="connsiteY12" fmla="*/ 2667000 h 3019425"/>
              <a:gd name="connsiteX13" fmla="*/ 2105025 w 6076950"/>
              <a:gd name="connsiteY13" fmla="*/ 2552700 h 3019425"/>
              <a:gd name="connsiteX14" fmla="*/ 2238375 w 6076950"/>
              <a:gd name="connsiteY14" fmla="*/ 2466975 h 3019425"/>
              <a:gd name="connsiteX15" fmla="*/ 2295525 w 6076950"/>
              <a:gd name="connsiteY15" fmla="*/ 2590800 h 3019425"/>
              <a:gd name="connsiteX16" fmla="*/ 2314575 w 6076950"/>
              <a:gd name="connsiteY16" fmla="*/ 2714625 h 3019425"/>
              <a:gd name="connsiteX17" fmla="*/ 2419350 w 6076950"/>
              <a:gd name="connsiteY17" fmla="*/ 2924175 h 3019425"/>
              <a:gd name="connsiteX18" fmla="*/ 2600325 w 6076950"/>
              <a:gd name="connsiteY18" fmla="*/ 2828925 h 3019425"/>
              <a:gd name="connsiteX19" fmla="*/ 2657475 w 6076950"/>
              <a:gd name="connsiteY19" fmla="*/ 2676525 h 3019425"/>
              <a:gd name="connsiteX20" fmla="*/ 2752725 w 6076950"/>
              <a:gd name="connsiteY20" fmla="*/ 2743200 h 3019425"/>
              <a:gd name="connsiteX21" fmla="*/ 2886075 w 6076950"/>
              <a:gd name="connsiteY21" fmla="*/ 2809875 h 3019425"/>
              <a:gd name="connsiteX22" fmla="*/ 2952750 w 6076950"/>
              <a:gd name="connsiteY22" fmla="*/ 2990850 h 3019425"/>
              <a:gd name="connsiteX23" fmla="*/ 3209925 w 6076950"/>
              <a:gd name="connsiteY23" fmla="*/ 3019425 h 3019425"/>
              <a:gd name="connsiteX24" fmla="*/ 3267075 w 6076950"/>
              <a:gd name="connsiteY24" fmla="*/ 2724150 h 3019425"/>
              <a:gd name="connsiteX25" fmla="*/ 5067300 w 6076950"/>
              <a:gd name="connsiteY25" fmla="*/ 1704975 h 3019425"/>
              <a:gd name="connsiteX26" fmla="*/ 5353050 w 6076950"/>
              <a:gd name="connsiteY26" fmla="*/ 1638300 h 3019425"/>
              <a:gd name="connsiteX27" fmla="*/ 5829300 w 6076950"/>
              <a:gd name="connsiteY27" fmla="*/ 1609725 h 3019425"/>
              <a:gd name="connsiteX28" fmla="*/ 6076950 w 6076950"/>
              <a:gd name="connsiteY28" fmla="*/ 1466850 h 3019425"/>
              <a:gd name="connsiteX0" fmla="*/ 0 w 6076950"/>
              <a:gd name="connsiteY0" fmla="*/ 0 h 3019425"/>
              <a:gd name="connsiteX1" fmla="*/ 76200 w 6076950"/>
              <a:gd name="connsiteY1" fmla="*/ 352425 h 3019425"/>
              <a:gd name="connsiteX2" fmla="*/ 152400 w 6076950"/>
              <a:gd name="connsiteY2" fmla="*/ 352425 h 3019425"/>
              <a:gd name="connsiteX3" fmla="*/ 323850 w 6076950"/>
              <a:gd name="connsiteY3" fmla="*/ 419100 h 3019425"/>
              <a:gd name="connsiteX4" fmla="*/ 666750 w 6076950"/>
              <a:gd name="connsiteY4" fmla="*/ 1028700 h 3019425"/>
              <a:gd name="connsiteX5" fmla="*/ 838200 w 6076950"/>
              <a:gd name="connsiteY5" fmla="*/ 1114425 h 3019425"/>
              <a:gd name="connsiteX6" fmla="*/ 1019175 w 6076950"/>
              <a:gd name="connsiteY6" fmla="*/ 1343025 h 3019425"/>
              <a:gd name="connsiteX7" fmla="*/ 1257300 w 6076950"/>
              <a:gd name="connsiteY7" fmla="*/ 1323975 h 3019425"/>
              <a:gd name="connsiteX8" fmla="*/ 1457325 w 6076950"/>
              <a:gd name="connsiteY8" fmla="*/ 1638300 h 3019425"/>
              <a:gd name="connsiteX9" fmla="*/ 1600200 w 6076950"/>
              <a:gd name="connsiteY9" fmla="*/ 1866900 h 3019425"/>
              <a:gd name="connsiteX10" fmla="*/ 1819275 w 6076950"/>
              <a:gd name="connsiteY10" fmla="*/ 2409825 h 3019425"/>
              <a:gd name="connsiteX11" fmla="*/ 1971675 w 6076950"/>
              <a:gd name="connsiteY11" fmla="*/ 2619375 h 3019425"/>
              <a:gd name="connsiteX12" fmla="*/ 2028825 w 6076950"/>
              <a:gd name="connsiteY12" fmla="*/ 2667000 h 3019425"/>
              <a:gd name="connsiteX13" fmla="*/ 2105025 w 6076950"/>
              <a:gd name="connsiteY13" fmla="*/ 2552700 h 3019425"/>
              <a:gd name="connsiteX14" fmla="*/ 2238375 w 6076950"/>
              <a:gd name="connsiteY14" fmla="*/ 2466975 h 3019425"/>
              <a:gd name="connsiteX15" fmla="*/ 2295525 w 6076950"/>
              <a:gd name="connsiteY15" fmla="*/ 2590800 h 3019425"/>
              <a:gd name="connsiteX16" fmla="*/ 2314575 w 6076950"/>
              <a:gd name="connsiteY16" fmla="*/ 2714625 h 3019425"/>
              <a:gd name="connsiteX17" fmla="*/ 2419350 w 6076950"/>
              <a:gd name="connsiteY17" fmla="*/ 2924175 h 3019425"/>
              <a:gd name="connsiteX18" fmla="*/ 2600325 w 6076950"/>
              <a:gd name="connsiteY18" fmla="*/ 2828925 h 3019425"/>
              <a:gd name="connsiteX19" fmla="*/ 2657475 w 6076950"/>
              <a:gd name="connsiteY19" fmla="*/ 2676525 h 3019425"/>
              <a:gd name="connsiteX20" fmla="*/ 2752725 w 6076950"/>
              <a:gd name="connsiteY20" fmla="*/ 2743200 h 3019425"/>
              <a:gd name="connsiteX21" fmla="*/ 2886075 w 6076950"/>
              <a:gd name="connsiteY21" fmla="*/ 2809875 h 3019425"/>
              <a:gd name="connsiteX22" fmla="*/ 2952750 w 6076950"/>
              <a:gd name="connsiteY22" fmla="*/ 2990850 h 3019425"/>
              <a:gd name="connsiteX23" fmla="*/ 3209925 w 6076950"/>
              <a:gd name="connsiteY23" fmla="*/ 3019425 h 3019425"/>
              <a:gd name="connsiteX24" fmla="*/ 3267075 w 6076950"/>
              <a:gd name="connsiteY24" fmla="*/ 2724150 h 3019425"/>
              <a:gd name="connsiteX25" fmla="*/ 5353050 w 6076950"/>
              <a:gd name="connsiteY25" fmla="*/ 1638300 h 3019425"/>
              <a:gd name="connsiteX26" fmla="*/ 5829300 w 6076950"/>
              <a:gd name="connsiteY26" fmla="*/ 1609725 h 3019425"/>
              <a:gd name="connsiteX27" fmla="*/ 6076950 w 6076950"/>
              <a:gd name="connsiteY27" fmla="*/ 1466850 h 3019425"/>
              <a:gd name="connsiteX0" fmla="*/ 0 w 6076950"/>
              <a:gd name="connsiteY0" fmla="*/ 0 h 3019425"/>
              <a:gd name="connsiteX1" fmla="*/ 76200 w 6076950"/>
              <a:gd name="connsiteY1" fmla="*/ 352425 h 3019425"/>
              <a:gd name="connsiteX2" fmla="*/ 152400 w 6076950"/>
              <a:gd name="connsiteY2" fmla="*/ 352425 h 3019425"/>
              <a:gd name="connsiteX3" fmla="*/ 323850 w 6076950"/>
              <a:gd name="connsiteY3" fmla="*/ 419100 h 3019425"/>
              <a:gd name="connsiteX4" fmla="*/ 666750 w 6076950"/>
              <a:gd name="connsiteY4" fmla="*/ 1028700 h 3019425"/>
              <a:gd name="connsiteX5" fmla="*/ 838200 w 6076950"/>
              <a:gd name="connsiteY5" fmla="*/ 1114425 h 3019425"/>
              <a:gd name="connsiteX6" fmla="*/ 1019175 w 6076950"/>
              <a:gd name="connsiteY6" fmla="*/ 1343025 h 3019425"/>
              <a:gd name="connsiteX7" fmla="*/ 1257300 w 6076950"/>
              <a:gd name="connsiteY7" fmla="*/ 1323975 h 3019425"/>
              <a:gd name="connsiteX8" fmla="*/ 1457325 w 6076950"/>
              <a:gd name="connsiteY8" fmla="*/ 1638300 h 3019425"/>
              <a:gd name="connsiteX9" fmla="*/ 1600200 w 6076950"/>
              <a:gd name="connsiteY9" fmla="*/ 1866900 h 3019425"/>
              <a:gd name="connsiteX10" fmla="*/ 1819275 w 6076950"/>
              <a:gd name="connsiteY10" fmla="*/ 2409825 h 3019425"/>
              <a:gd name="connsiteX11" fmla="*/ 1971675 w 6076950"/>
              <a:gd name="connsiteY11" fmla="*/ 2619375 h 3019425"/>
              <a:gd name="connsiteX12" fmla="*/ 2028825 w 6076950"/>
              <a:gd name="connsiteY12" fmla="*/ 2667000 h 3019425"/>
              <a:gd name="connsiteX13" fmla="*/ 2105025 w 6076950"/>
              <a:gd name="connsiteY13" fmla="*/ 2552700 h 3019425"/>
              <a:gd name="connsiteX14" fmla="*/ 2238375 w 6076950"/>
              <a:gd name="connsiteY14" fmla="*/ 2466975 h 3019425"/>
              <a:gd name="connsiteX15" fmla="*/ 2295525 w 6076950"/>
              <a:gd name="connsiteY15" fmla="*/ 2590800 h 3019425"/>
              <a:gd name="connsiteX16" fmla="*/ 2314575 w 6076950"/>
              <a:gd name="connsiteY16" fmla="*/ 2714625 h 3019425"/>
              <a:gd name="connsiteX17" fmla="*/ 2419350 w 6076950"/>
              <a:gd name="connsiteY17" fmla="*/ 2924175 h 3019425"/>
              <a:gd name="connsiteX18" fmla="*/ 2600325 w 6076950"/>
              <a:gd name="connsiteY18" fmla="*/ 2828925 h 3019425"/>
              <a:gd name="connsiteX19" fmla="*/ 2657475 w 6076950"/>
              <a:gd name="connsiteY19" fmla="*/ 2676525 h 3019425"/>
              <a:gd name="connsiteX20" fmla="*/ 2752725 w 6076950"/>
              <a:gd name="connsiteY20" fmla="*/ 2743200 h 3019425"/>
              <a:gd name="connsiteX21" fmla="*/ 2886075 w 6076950"/>
              <a:gd name="connsiteY21" fmla="*/ 2809875 h 3019425"/>
              <a:gd name="connsiteX22" fmla="*/ 2952750 w 6076950"/>
              <a:gd name="connsiteY22" fmla="*/ 2990850 h 3019425"/>
              <a:gd name="connsiteX23" fmla="*/ 3209925 w 6076950"/>
              <a:gd name="connsiteY23" fmla="*/ 3019425 h 3019425"/>
              <a:gd name="connsiteX24" fmla="*/ 3267075 w 6076950"/>
              <a:gd name="connsiteY24" fmla="*/ 2724150 h 3019425"/>
              <a:gd name="connsiteX25" fmla="*/ 5275408 w 6076950"/>
              <a:gd name="connsiteY25" fmla="*/ 1655984 h 3019425"/>
              <a:gd name="connsiteX26" fmla="*/ 5353050 w 6076950"/>
              <a:gd name="connsiteY26" fmla="*/ 1638300 h 3019425"/>
              <a:gd name="connsiteX27" fmla="*/ 5829300 w 6076950"/>
              <a:gd name="connsiteY27" fmla="*/ 1609725 h 3019425"/>
              <a:gd name="connsiteX28" fmla="*/ 6076950 w 6076950"/>
              <a:gd name="connsiteY28" fmla="*/ 1466850 h 3019425"/>
              <a:gd name="connsiteX0" fmla="*/ 0 w 5829300"/>
              <a:gd name="connsiteY0" fmla="*/ 0 h 3019425"/>
              <a:gd name="connsiteX1" fmla="*/ 76200 w 5829300"/>
              <a:gd name="connsiteY1" fmla="*/ 352425 h 3019425"/>
              <a:gd name="connsiteX2" fmla="*/ 152400 w 5829300"/>
              <a:gd name="connsiteY2" fmla="*/ 352425 h 3019425"/>
              <a:gd name="connsiteX3" fmla="*/ 323850 w 5829300"/>
              <a:gd name="connsiteY3" fmla="*/ 419100 h 3019425"/>
              <a:gd name="connsiteX4" fmla="*/ 666750 w 5829300"/>
              <a:gd name="connsiteY4" fmla="*/ 1028700 h 3019425"/>
              <a:gd name="connsiteX5" fmla="*/ 838200 w 5829300"/>
              <a:gd name="connsiteY5" fmla="*/ 1114425 h 3019425"/>
              <a:gd name="connsiteX6" fmla="*/ 1019175 w 5829300"/>
              <a:gd name="connsiteY6" fmla="*/ 1343025 h 3019425"/>
              <a:gd name="connsiteX7" fmla="*/ 1257300 w 5829300"/>
              <a:gd name="connsiteY7" fmla="*/ 1323975 h 3019425"/>
              <a:gd name="connsiteX8" fmla="*/ 1457325 w 5829300"/>
              <a:gd name="connsiteY8" fmla="*/ 1638300 h 3019425"/>
              <a:gd name="connsiteX9" fmla="*/ 1600200 w 5829300"/>
              <a:gd name="connsiteY9" fmla="*/ 1866900 h 3019425"/>
              <a:gd name="connsiteX10" fmla="*/ 1819275 w 5829300"/>
              <a:gd name="connsiteY10" fmla="*/ 2409825 h 3019425"/>
              <a:gd name="connsiteX11" fmla="*/ 1971675 w 5829300"/>
              <a:gd name="connsiteY11" fmla="*/ 2619375 h 3019425"/>
              <a:gd name="connsiteX12" fmla="*/ 2028825 w 5829300"/>
              <a:gd name="connsiteY12" fmla="*/ 2667000 h 3019425"/>
              <a:gd name="connsiteX13" fmla="*/ 2105025 w 5829300"/>
              <a:gd name="connsiteY13" fmla="*/ 2552700 h 3019425"/>
              <a:gd name="connsiteX14" fmla="*/ 2238375 w 5829300"/>
              <a:gd name="connsiteY14" fmla="*/ 2466975 h 3019425"/>
              <a:gd name="connsiteX15" fmla="*/ 2295525 w 5829300"/>
              <a:gd name="connsiteY15" fmla="*/ 2590800 h 3019425"/>
              <a:gd name="connsiteX16" fmla="*/ 2314575 w 5829300"/>
              <a:gd name="connsiteY16" fmla="*/ 2714625 h 3019425"/>
              <a:gd name="connsiteX17" fmla="*/ 2419350 w 5829300"/>
              <a:gd name="connsiteY17" fmla="*/ 2924175 h 3019425"/>
              <a:gd name="connsiteX18" fmla="*/ 2600325 w 5829300"/>
              <a:gd name="connsiteY18" fmla="*/ 2828925 h 3019425"/>
              <a:gd name="connsiteX19" fmla="*/ 2657475 w 5829300"/>
              <a:gd name="connsiteY19" fmla="*/ 2676525 h 3019425"/>
              <a:gd name="connsiteX20" fmla="*/ 2752725 w 5829300"/>
              <a:gd name="connsiteY20" fmla="*/ 2743200 h 3019425"/>
              <a:gd name="connsiteX21" fmla="*/ 2886075 w 5829300"/>
              <a:gd name="connsiteY21" fmla="*/ 2809875 h 3019425"/>
              <a:gd name="connsiteX22" fmla="*/ 2952750 w 5829300"/>
              <a:gd name="connsiteY22" fmla="*/ 2990850 h 3019425"/>
              <a:gd name="connsiteX23" fmla="*/ 3209925 w 5829300"/>
              <a:gd name="connsiteY23" fmla="*/ 3019425 h 3019425"/>
              <a:gd name="connsiteX24" fmla="*/ 3267075 w 5829300"/>
              <a:gd name="connsiteY24" fmla="*/ 2724150 h 3019425"/>
              <a:gd name="connsiteX25" fmla="*/ 5275408 w 5829300"/>
              <a:gd name="connsiteY25" fmla="*/ 1655984 h 3019425"/>
              <a:gd name="connsiteX26" fmla="*/ 5353050 w 5829300"/>
              <a:gd name="connsiteY26" fmla="*/ 1638300 h 3019425"/>
              <a:gd name="connsiteX27" fmla="*/ 5829300 w 5829300"/>
              <a:gd name="connsiteY27" fmla="*/ 1609725 h 3019425"/>
              <a:gd name="connsiteX0" fmla="*/ 0 w 5353050"/>
              <a:gd name="connsiteY0" fmla="*/ 0 h 3019425"/>
              <a:gd name="connsiteX1" fmla="*/ 76200 w 5353050"/>
              <a:gd name="connsiteY1" fmla="*/ 352425 h 3019425"/>
              <a:gd name="connsiteX2" fmla="*/ 152400 w 5353050"/>
              <a:gd name="connsiteY2" fmla="*/ 352425 h 3019425"/>
              <a:gd name="connsiteX3" fmla="*/ 323850 w 5353050"/>
              <a:gd name="connsiteY3" fmla="*/ 419100 h 3019425"/>
              <a:gd name="connsiteX4" fmla="*/ 666750 w 5353050"/>
              <a:gd name="connsiteY4" fmla="*/ 1028700 h 3019425"/>
              <a:gd name="connsiteX5" fmla="*/ 838200 w 5353050"/>
              <a:gd name="connsiteY5" fmla="*/ 1114425 h 3019425"/>
              <a:gd name="connsiteX6" fmla="*/ 1019175 w 5353050"/>
              <a:gd name="connsiteY6" fmla="*/ 1343025 h 3019425"/>
              <a:gd name="connsiteX7" fmla="*/ 1257300 w 5353050"/>
              <a:gd name="connsiteY7" fmla="*/ 1323975 h 3019425"/>
              <a:gd name="connsiteX8" fmla="*/ 1457325 w 5353050"/>
              <a:gd name="connsiteY8" fmla="*/ 1638300 h 3019425"/>
              <a:gd name="connsiteX9" fmla="*/ 1600200 w 5353050"/>
              <a:gd name="connsiteY9" fmla="*/ 1866900 h 3019425"/>
              <a:gd name="connsiteX10" fmla="*/ 1819275 w 5353050"/>
              <a:gd name="connsiteY10" fmla="*/ 2409825 h 3019425"/>
              <a:gd name="connsiteX11" fmla="*/ 1971675 w 5353050"/>
              <a:gd name="connsiteY11" fmla="*/ 2619375 h 3019425"/>
              <a:gd name="connsiteX12" fmla="*/ 2028825 w 5353050"/>
              <a:gd name="connsiteY12" fmla="*/ 2667000 h 3019425"/>
              <a:gd name="connsiteX13" fmla="*/ 2105025 w 5353050"/>
              <a:gd name="connsiteY13" fmla="*/ 2552700 h 3019425"/>
              <a:gd name="connsiteX14" fmla="*/ 2238375 w 5353050"/>
              <a:gd name="connsiteY14" fmla="*/ 2466975 h 3019425"/>
              <a:gd name="connsiteX15" fmla="*/ 2295525 w 5353050"/>
              <a:gd name="connsiteY15" fmla="*/ 2590800 h 3019425"/>
              <a:gd name="connsiteX16" fmla="*/ 2314575 w 5353050"/>
              <a:gd name="connsiteY16" fmla="*/ 2714625 h 3019425"/>
              <a:gd name="connsiteX17" fmla="*/ 2419350 w 5353050"/>
              <a:gd name="connsiteY17" fmla="*/ 2924175 h 3019425"/>
              <a:gd name="connsiteX18" fmla="*/ 2600325 w 5353050"/>
              <a:gd name="connsiteY18" fmla="*/ 2828925 h 3019425"/>
              <a:gd name="connsiteX19" fmla="*/ 2657475 w 5353050"/>
              <a:gd name="connsiteY19" fmla="*/ 2676525 h 3019425"/>
              <a:gd name="connsiteX20" fmla="*/ 2752725 w 5353050"/>
              <a:gd name="connsiteY20" fmla="*/ 2743200 h 3019425"/>
              <a:gd name="connsiteX21" fmla="*/ 2886075 w 5353050"/>
              <a:gd name="connsiteY21" fmla="*/ 2809875 h 3019425"/>
              <a:gd name="connsiteX22" fmla="*/ 2952750 w 5353050"/>
              <a:gd name="connsiteY22" fmla="*/ 2990850 h 3019425"/>
              <a:gd name="connsiteX23" fmla="*/ 3209925 w 5353050"/>
              <a:gd name="connsiteY23" fmla="*/ 3019425 h 3019425"/>
              <a:gd name="connsiteX24" fmla="*/ 3267075 w 5353050"/>
              <a:gd name="connsiteY24" fmla="*/ 2724150 h 3019425"/>
              <a:gd name="connsiteX25" fmla="*/ 5275408 w 5353050"/>
              <a:gd name="connsiteY25" fmla="*/ 1655984 h 3019425"/>
              <a:gd name="connsiteX26" fmla="*/ 5353050 w 5353050"/>
              <a:gd name="connsiteY26" fmla="*/ 1638300 h 3019425"/>
              <a:gd name="connsiteX0" fmla="*/ 0 w 5275408"/>
              <a:gd name="connsiteY0" fmla="*/ 0 h 3019425"/>
              <a:gd name="connsiteX1" fmla="*/ 76200 w 5275408"/>
              <a:gd name="connsiteY1" fmla="*/ 352425 h 3019425"/>
              <a:gd name="connsiteX2" fmla="*/ 152400 w 5275408"/>
              <a:gd name="connsiteY2" fmla="*/ 352425 h 3019425"/>
              <a:gd name="connsiteX3" fmla="*/ 323850 w 5275408"/>
              <a:gd name="connsiteY3" fmla="*/ 419100 h 3019425"/>
              <a:gd name="connsiteX4" fmla="*/ 666750 w 5275408"/>
              <a:gd name="connsiteY4" fmla="*/ 1028700 h 3019425"/>
              <a:gd name="connsiteX5" fmla="*/ 838200 w 5275408"/>
              <a:gd name="connsiteY5" fmla="*/ 1114425 h 3019425"/>
              <a:gd name="connsiteX6" fmla="*/ 1019175 w 5275408"/>
              <a:gd name="connsiteY6" fmla="*/ 1343025 h 3019425"/>
              <a:gd name="connsiteX7" fmla="*/ 1257300 w 5275408"/>
              <a:gd name="connsiteY7" fmla="*/ 1323975 h 3019425"/>
              <a:gd name="connsiteX8" fmla="*/ 1457325 w 5275408"/>
              <a:gd name="connsiteY8" fmla="*/ 1638300 h 3019425"/>
              <a:gd name="connsiteX9" fmla="*/ 1600200 w 5275408"/>
              <a:gd name="connsiteY9" fmla="*/ 1866900 h 3019425"/>
              <a:gd name="connsiteX10" fmla="*/ 1819275 w 5275408"/>
              <a:gd name="connsiteY10" fmla="*/ 2409825 h 3019425"/>
              <a:gd name="connsiteX11" fmla="*/ 1971675 w 5275408"/>
              <a:gd name="connsiteY11" fmla="*/ 2619375 h 3019425"/>
              <a:gd name="connsiteX12" fmla="*/ 2028825 w 5275408"/>
              <a:gd name="connsiteY12" fmla="*/ 2667000 h 3019425"/>
              <a:gd name="connsiteX13" fmla="*/ 2105025 w 5275408"/>
              <a:gd name="connsiteY13" fmla="*/ 2552700 h 3019425"/>
              <a:gd name="connsiteX14" fmla="*/ 2238375 w 5275408"/>
              <a:gd name="connsiteY14" fmla="*/ 2466975 h 3019425"/>
              <a:gd name="connsiteX15" fmla="*/ 2295525 w 5275408"/>
              <a:gd name="connsiteY15" fmla="*/ 2590800 h 3019425"/>
              <a:gd name="connsiteX16" fmla="*/ 2314575 w 5275408"/>
              <a:gd name="connsiteY16" fmla="*/ 2714625 h 3019425"/>
              <a:gd name="connsiteX17" fmla="*/ 2419350 w 5275408"/>
              <a:gd name="connsiteY17" fmla="*/ 2924175 h 3019425"/>
              <a:gd name="connsiteX18" fmla="*/ 2600325 w 5275408"/>
              <a:gd name="connsiteY18" fmla="*/ 2828925 h 3019425"/>
              <a:gd name="connsiteX19" fmla="*/ 2657475 w 5275408"/>
              <a:gd name="connsiteY19" fmla="*/ 2676525 h 3019425"/>
              <a:gd name="connsiteX20" fmla="*/ 2752725 w 5275408"/>
              <a:gd name="connsiteY20" fmla="*/ 2743200 h 3019425"/>
              <a:gd name="connsiteX21" fmla="*/ 2886075 w 5275408"/>
              <a:gd name="connsiteY21" fmla="*/ 2809875 h 3019425"/>
              <a:gd name="connsiteX22" fmla="*/ 2952750 w 5275408"/>
              <a:gd name="connsiteY22" fmla="*/ 2990850 h 3019425"/>
              <a:gd name="connsiteX23" fmla="*/ 3209925 w 5275408"/>
              <a:gd name="connsiteY23" fmla="*/ 3019425 h 3019425"/>
              <a:gd name="connsiteX24" fmla="*/ 3267075 w 5275408"/>
              <a:gd name="connsiteY24" fmla="*/ 2724150 h 3019425"/>
              <a:gd name="connsiteX25" fmla="*/ 5275408 w 5275408"/>
              <a:gd name="connsiteY25" fmla="*/ 1655984 h 3019425"/>
              <a:gd name="connsiteX0" fmla="*/ 0 w 3267075"/>
              <a:gd name="connsiteY0" fmla="*/ 0 h 3019425"/>
              <a:gd name="connsiteX1" fmla="*/ 76200 w 3267075"/>
              <a:gd name="connsiteY1" fmla="*/ 352425 h 3019425"/>
              <a:gd name="connsiteX2" fmla="*/ 152400 w 3267075"/>
              <a:gd name="connsiteY2" fmla="*/ 352425 h 3019425"/>
              <a:gd name="connsiteX3" fmla="*/ 323850 w 3267075"/>
              <a:gd name="connsiteY3" fmla="*/ 419100 h 3019425"/>
              <a:gd name="connsiteX4" fmla="*/ 666750 w 3267075"/>
              <a:gd name="connsiteY4" fmla="*/ 1028700 h 3019425"/>
              <a:gd name="connsiteX5" fmla="*/ 838200 w 3267075"/>
              <a:gd name="connsiteY5" fmla="*/ 1114425 h 3019425"/>
              <a:gd name="connsiteX6" fmla="*/ 1019175 w 3267075"/>
              <a:gd name="connsiteY6" fmla="*/ 1343025 h 3019425"/>
              <a:gd name="connsiteX7" fmla="*/ 1257300 w 3267075"/>
              <a:gd name="connsiteY7" fmla="*/ 1323975 h 3019425"/>
              <a:gd name="connsiteX8" fmla="*/ 1457325 w 3267075"/>
              <a:gd name="connsiteY8" fmla="*/ 1638300 h 3019425"/>
              <a:gd name="connsiteX9" fmla="*/ 1600200 w 3267075"/>
              <a:gd name="connsiteY9" fmla="*/ 1866900 h 3019425"/>
              <a:gd name="connsiteX10" fmla="*/ 1819275 w 3267075"/>
              <a:gd name="connsiteY10" fmla="*/ 2409825 h 3019425"/>
              <a:gd name="connsiteX11" fmla="*/ 1971675 w 3267075"/>
              <a:gd name="connsiteY11" fmla="*/ 2619375 h 3019425"/>
              <a:gd name="connsiteX12" fmla="*/ 2028825 w 3267075"/>
              <a:gd name="connsiteY12" fmla="*/ 2667000 h 3019425"/>
              <a:gd name="connsiteX13" fmla="*/ 2105025 w 3267075"/>
              <a:gd name="connsiteY13" fmla="*/ 2552700 h 3019425"/>
              <a:gd name="connsiteX14" fmla="*/ 2238375 w 3267075"/>
              <a:gd name="connsiteY14" fmla="*/ 2466975 h 3019425"/>
              <a:gd name="connsiteX15" fmla="*/ 2295525 w 3267075"/>
              <a:gd name="connsiteY15" fmla="*/ 2590800 h 3019425"/>
              <a:gd name="connsiteX16" fmla="*/ 2314575 w 3267075"/>
              <a:gd name="connsiteY16" fmla="*/ 2714625 h 3019425"/>
              <a:gd name="connsiteX17" fmla="*/ 2419350 w 3267075"/>
              <a:gd name="connsiteY17" fmla="*/ 2924175 h 3019425"/>
              <a:gd name="connsiteX18" fmla="*/ 2600325 w 3267075"/>
              <a:gd name="connsiteY18" fmla="*/ 2828925 h 3019425"/>
              <a:gd name="connsiteX19" fmla="*/ 2657475 w 3267075"/>
              <a:gd name="connsiteY19" fmla="*/ 2676525 h 3019425"/>
              <a:gd name="connsiteX20" fmla="*/ 2752725 w 3267075"/>
              <a:gd name="connsiteY20" fmla="*/ 2743200 h 3019425"/>
              <a:gd name="connsiteX21" fmla="*/ 2886075 w 3267075"/>
              <a:gd name="connsiteY21" fmla="*/ 2809875 h 3019425"/>
              <a:gd name="connsiteX22" fmla="*/ 2952750 w 3267075"/>
              <a:gd name="connsiteY22" fmla="*/ 2990850 h 3019425"/>
              <a:gd name="connsiteX23" fmla="*/ 3209925 w 3267075"/>
              <a:gd name="connsiteY23" fmla="*/ 3019425 h 3019425"/>
              <a:gd name="connsiteX24" fmla="*/ 3267075 w 3267075"/>
              <a:gd name="connsiteY24" fmla="*/ 2724150 h 3019425"/>
              <a:gd name="connsiteX0" fmla="*/ 0 w 3276600"/>
              <a:gd name="connsiteY0" fmla="*/ 0 h 3019425"/>
              <a:gd name="connsiteX1" fmla="*/ 76200 w 3276600"/>
              <a:gd name="connsiteY1" fmla="*/ 352425 h 3019425"/>
              <a:gd name="connsiteX2" fmla="*/ 152400 w 3276600"/>
              <a:gd name="connsiteY2" fmla="*/ 352425 h 3019425"/>
              <a:gd name="connsiteX3" fmla="*/ 323850 w 3276600"/>
              <a:gd name="connsiteY3" fmla="*/ 419100 h 3019425"/>
              <a:gd name="connsiteX4" fmla="*/ 666750 w 3276600"/>
              <a:gd name="connsiteY4" fmla="*/ 1028700 h 3019425"/>
              <a:gd name="connsiteX5" fmla="*/ 838200 w 3276600"/>
              <a:gd name="connsiteY5" fmla="*/ 1114425 h 3019425"/>
              <a:gd name="connsiteX6" fmla="*/ 1019175 w 3276600"/>
              <a:gd name="connsiteY6" fmla="*/ 1343025 h 3019425"/>
              <a:gd name="connsiteX7" fmla="*/ 1257300 w 3276600"/>
              <a:gd name="connsiteY7" fmla="*/ 1323975 h 3019425"/>
              <a:gd name="connsiteX8" fmla="*/ 1457325 w 3276600"/>
              <a:gd name="connsiteY8" fmla="*/ 1638300 h 3019425"/>
              <a:gd name="connsiteX9" fmla="*/ 1600200 w 3276600"/>
              <a:gd name="connsiteY9" fmla="*/ 1866900 h 3019425"/>
              <a:gd name="connsiteX10" fmla="*/ 1819275 w 3276600"/>
              <a:gd name="connsiteY10" fmla="*/ 2409825 h 3019425"/>
              <a:gd name="connsiteX11" fmla="*/ 1971675 w 3276600"/>
              <a:gd name="connsiteY11" fmla="*/ 2619375 h 3019425"/>
              <a:gd name="connsiteX12" fmla="*/ 2028825 w 3276600"/>
              <a:gd name="connsiteY12" fmla="*/ 2667000 h 3019425"/>
              <a:gd name="connsiteX13" fmla="*/ 2105025 w 3276600"/>
              <a:gd name="connsiteY13" fmla="*/ 2552700 h 3019425"/>
              <a:gd name="connsiteX14" fmla="*/ 2238375 w 3276600"/>
              <a:gd name="connsiteY14" fmla="*/ 2466975 h 3019425"/>
              <a:gd name="connsiteX15" fmla="*/ 2295525 w 3276600"/>
              <a:gd name="connsiteY15" fmla="*/ 2590800 h 3019425"/>
              <a:gd name="connsiteX16" fmla="*/ 2314575 w 3276600"/>
              <a:gd name="connsiteY16" fmla="*/ 2714625 h 3019425"/>
              <a:gd name="connsiteX17" fmla="*/ 2419350 w 3276600"/>
              <a:gd name="connsiteY17" fmla="*/ 2924175 h 3019425"/>
              <a:gd name="connsiteX18" fmla="*/ 2600325 w 3276600"/>
              <a:gd name="connsiteY18" fmla="*/ 2828925 h 3019425"/>
              <a:gd name="connsiteX19" fmla="*/ 2657475 w 3276600"/>
              <a:gd name="connsiteY19" fmla="*/ 2676525 h 3019425"/>
              <a:gd name="connsiteX20" fmla="*/ 2752725 w 3276600"/>
              <a:gd name="connsiteY20" fmla="*/ 2743200 h 3019425"/>
              <a:gd name="connsiteX21" fmla="*/ 2886075 w 3276600"/>
              <a:gd name="connsiteY21" fmla="*/ 2809875 h 3019425"/>
              <a:gd name="connsiteX22" fmla="*/ 2952750 w 3276600"/>
              <a:gd name="connsiteY22" fmla="*/ 2990850 h 3019425"/>
              <a:gd name="connsiteX23" fmla="*/ 3209925 w 3276600"/>
              <a:gd name="connsiteY23" fmla="*/ 3019425 h 3019425"/>
              <a:gd name="connsiteX24" fmla="*/ 3276600 w 3276600"/>
              <a:gd name="connsiteY24" fmla="*/ 219075 h 3019425"/>
              <a:gd name="connsiteX0" fmla="*/ 0 w 3209925"/>
              <a:gd name="connsiteY0" fmla="*/ 0 h 3019425"/>
              <a:gd name="connsiteX1" fmla="*/ 76200 w 3209925"/>
              <a:gd name="connsiteY1" fmla="*/ 352425 h 3019425"/>
              <a:gd name="connsiteX2" fmla="*/ 152400 w 3209925"/>
              <a:gd name="connsiteY2" fmla="*/ 352425 h 3019425"/>
              <a:gd name="connsiteX3" fmla="*/ 323850 w 3209925"/>
              <a:gd name="connsiteY3" fmla="*/ 419100 h 3019425"/>
              <a:gd name="connsiteX4" fmla="*/ 666750 w 3209925"/>
              <a:gd name="connsiteY4" fmla="*/ 1028700 h 3019425"/>
              <a:gd name="connsiteX5" fmla="*/ 838200 w 3209925"/>
              <a:gd name="connsiteY5" fmla="*/ 1114425 h 3019425"/>
              <a:gd name="connsiteX6" fmla="*/ 1019175 w 3209925"/>
              <a:gd name="connsiteY6" fmla="*/ 1343025 h 3019425"/>
              <a:gd name="connsiteX7" fmla="*/ 1257300 w 3209925"/>
              <a:gd name="connsiteY7" fmla="*/ 1323975 h 3019425"/>
              <a:gd name="connsiteX8" fmla="*/ 1457325 w 3209925"/>
              <a:gd name="connsiteY8" fmla="*/ 1638300 h 3019425"/>
              <a:gd name="connsiteX9" fmla="*/ 1600200 w 3209925"/>
              <a:gd name="connsiteY9" fmla="*/ 1866900 h 3019425"/>
              <a:gd name="connsiteX10" fmla="*/ 1819275 w 3209925"/>
              <a:gd name="connsiteY10" fmla="*/ 2409825 h 3019425"/>
              <a:gd name="connsiteX11" fmla="*/ 1971675 w 3209925"/>
              <a:gd name="connsiteY11" fmla="*/ 2619375 h 3019425"/>
              <a:gd name="connsiteX12" fmla="*/ 2028825 w 3209925"/>
              <a:gd name="connsiteY12" fmla="*/ 2667000 h 3019425"/>
              <a:gd name="connsiteX13" fmla="*/ 2105025 w 3209925"/>
              <a:gd name="connsiteY13" fmla="*/ 2552700 h 3019425"/>
              <a:gd name="connsiteX14" fmla="*/ 2238375 w 3209925"/>
              <a:gd name="connsiteY14" fmla="*/ 2466975 h 3019425"/>
              <a:gd name="connsiteX15" fmla="*/ 2295525 w 3209925"/>
              <a:gd name="connsiteY15" fmla="*/ 2590800 h 3019425"/>
              <a:gd name="connsiteX16" fmla="*/ 2314575 w 3209925"/>
              <a:gd name="connsiteY16" fmla="*/ 2714625 h 3019425"/>
              <a:gd name="connsiteX17" fmla="*/ 2419350 w 3209925"/>
              <a:gd name="connsiteY17" fmla="*/ 2924175 h 3019425"/>
              <a:gd name="connsiteX18" fmla="*/ 2600325 w 3209925"/>
              <a:gd name="connsiteY18" fmla="*/ 2828925 h 3019425"/>
              <a:gd name="connsiteX19" fmla="*/ 2657475 w 3209925"/>
              <a:gd name="connsiteY19" fmla="*/ 2676525 h 3019425"/>
              <a:gd name="connsiteX20" fmla="*/ 2752725 w 3209925"/>
              <a:gd name="connsiteY20" fmla="*/ 2743200 h 3019425"/>
              <a:gd name="connsiteX21" fmla="*/ 2886075 w 3209925"/>
              <a:gd name="connsiteY21" fmla="*/ 2809875 h 3019425"/>
              <a:gd name="connsiteX22" fmla="*/ 2952750 w 3209925"/>
              <a:gd name="connsiteY22" fmla="*/ 2990850 h 3019425"/>
              <a:gd name="connsiteX23" fmla="*/ 3209925 w 3209925"/>
              <a:gd name="connsiteY23" fmla="*/ 3019425 h 3019425"/>
              <a:gd name="connsiteX24" fmla="*/ 3162300 w 3209925"/>
              <a:gd name="connsiteY24" fmla="*/ 104775 h 3019425"/>
              <a:gd name="connsiteX0" fmla="*/ 0 w 3228975"/>
              <a:gd name="connsiteY0" fmla="*/ 0 h 3019425"/>
              <a:gd name="connsiteX1" fmla="*/ 76200 w 3228975"/>
              <a:gd name="connsiteY1" fmla="*/ 352425 h 3019425"/>
              <a:gd name="connsiteX2" fmla="*/ 152400 w 3228975"/>
              <a:gd name="connsiteY2" fmla="*/ 352425 h 3019425"/>
              <a:gd name="connsiteX3" fmla="*/ 323850 w 3228975"/>
              <a:gd name="connsiteY3" fmla="*/ 419100 h 3019425"/>
              <a:gd name="connsiteX4" fmla="*/ 666750 w 3228975"/>
              <a:gd name="connsiteY4" fmla="*/ 1028700 h 3019425"/>
              <a:gd name="connsiteX5" fmla="*/ 838200 w 3228975"/>
              <a:gd name="connsiteY5" fmla="*/ 1114425 h 3019425"/>
              <a:gd name="connsiteX6" fmla="*/ 1019175 w 3228975"/>
              <a:gd name="connsiteY6" fmla="*/ 1343025 h 3019425"/>
              <a:gd name="connsiteX7" fmla="*/ 1257300 w 3228975"/>
              <a:gd name="connsiteY7" fmla="*/ 1323975 h 3019425"/>
              <a:gd name="connsiteX8" fmla="*/ 1457325 w 3228975"/>
              <a:gd name="connsiteY8" fmla="*/ 1638300 h 3019425"/>
              <a:gd name="connsiteX9" fmla="*/ 1600200 w 3228975"/>
              <a:gd name="connsiteY9" fmla="*/ 1866900 h 3019425"/>
              <a:gd name="connsiteX10" fmla="*/ 1819275 w 3228975"/>
              <a:gd name="connsiteY10" fmla="*/ 2409825 h 3019425"/>
              <a:gd name="connsiteX11" fmla="*/ 1971675 w 3228975"/>
              <a:gd name="connsiteY11" fmla="*/ 2619375 h 3019425"/>
              <a:gd name="connsiteX12" fmla="*/ 2028825 w 3228975"/>
              <a:gd name="connsiteY12" fmla="*/ 2667000 h 3019425"/>
              <a:gd name="connsiteX13" fmla="*/ 2105025 w 3228975"/>
              <a:gd name="connsiteY13" fmla="*/ 2552700 h 3019425"/>
              <a:gd name="connsiteX14" fmla="*/ 2238375 w 3228975"/>
              <a:gd name="connsiteY14" fmla="*/ 2466975 h 3019425"/>
              <a:gd name="connsiteX15" fmla="*/ 2295525 w 3228975"/>
              <a:gd name="connsiteY15" fmla="*/ 2590800 h 3019425"/>
              <a:gd name="connsiteX16" fmla="*/ 2314575 w 3228975"/>
              <a:gd name="connsiteY16" fmla="*/ 2714625 h 3019425"/>
              <a:gd name="connsiteX17" fmla="*/ 2419350 w 3228975"/>
              <a:gd name="connsiteY17" fmla="*/ 2924175 h 3019425"/>
              <a:gd name="connsiteX18" fmla="*/ 2600325 w 3228975"/>
              <a:gd name="connsiteY18" fmla="*/ 2828925 h 3019425"/>
              <a:gd name="connsiteX19" fmla="*/ 2657475 w 3228975"/>
              <a:gd name="connsiteY19" fmla="*/ 2676525 h 3019425"/>
              <a:gd name="connsiteX20" fmla="*/ 2752725 w 3228975"/>
              <a:gd name="connsiteY20" fmla="*/ 2743200 h 3019425"/>
              <a:gd name="connsiteX21" fmla="*/ 2886075 w 3228975"/>
              <a:gd name="connsiteY21" fmla="*/ 2809875 h 3019425"/>
              <a:gd name="connsiteX22" fmla="*/ 2952750 w 3228975"/>
              <a:gd name="connsiteY22" fmla="*/ 2990850 h 3019425"/>
              <a:gd name="connsiteX23" fmla="*/ 3209925 w 3228975"/>
              <a:gd name="connsiteY23" fmla="*/ 3019425 h 3019425"/>
              <a:gd name="connsiteX24" fmla="*/ 3228975 w 3228975"/>
              <a:gd name="connsiteY24" fmla="*/ 57150 h 3019425"/>
              <a:gd name="connsiteX0" fmla="*/ 0 w 3228975"/>
              <a:gd name="connsiteY0" fmla="*/ 0 h 3019425"/>
              <a:gd name="connsiteX1" fmla="*/ 76200 w 3228975"/>
              <a:gd name="connsiteY1" fmla="*/ 352425 h 3019425"/>
              <a:gd name="connsiteX2" fmla="*/ 152400 w 3228975"/>
              <a:gd name="connsiteY2" fmla="*/ 352425 h 3019425"/>
              <a:gd name="connsiteX3" fmla="*/ 323850 w 3228975"/>
              <a:gd name="connsiteY3" fmla="*/ 419100 h 3019425"/>
              <a:gd name="connsiteX4" fmla="*/ 666750 w 3228975"/>
              <a:gd name="connsiteY4" fmla="*/ 1028700 h 3019425"/>
              <a:gd name="connsiteX5" fmla="*/ 838200 w 3228975"/>
              <a:gd name="connsiteY5" fmla="*/ 1114425 h 3019425"/>
              <a:gd name="connsiteX6" fmla="*/ 1019175 w 3228975"/>
              <a:gd name="connsiteY6" fmla="*/ 1343025 h 3019425"/>
              <a:gd name="connsiteX7" fmla="*/ 1257300 w 3228975"/>
              <a:gd name="connsiteY7" fmla="*/ 1323975 h 3019425"/>
              <a:gd name="connsiteX8" fmla="*/ 1457325 w 3228975"/>
              <a:gd name="connsiteY8" fmla="*/ 1638300 h 3019425"/>
              <a:gd name="connsiteX9" fmla="*/ 1600200 w 3228975"/>
              <a:gd name="connsiteY9" fmla="*/ 1866900 h 3019425"/>
              <a:gd name="connsiteX10" fmla="*/ 1819275 w 3228975"/>
              <a:gd name="connsiteY10" fmla="*/ 2409825 h 3019425"/>
              <a:gd name="connsiteX11" fmla="*/ 1971675 w 3228975"/>
              <a:gd name="connsiteY11" fmla="*/ 2619375 h 3019425"/>
              <a:gd name="connsiteX12" fmla="*/ 2028825 w 3228975"/>
              <a:gd name="connsiteY12" fmla="*/ 2667000 h 3019425"/>
              <a:gd name="connsiteX13" fmla="*/ 2105025 w 3228975"/>
              <a:gd name="connsiteY13" fmla="*/ 2552700 h 3019425"/>
              <a:gd name="connsiteX14" fmla="*/ 2238375 w 3228975"/>
              <a:gd name="connsiteY14" fmla="*/ 2466975 h 3019425"/>
              <a:gd name="connsiteX15" fmla="*/ 2295525 w 3228975"/>
              <a:gd name="connsiteY15" fmla="*/ 2590800 h 3019425"/>
              <a:gd name="connsiteX16" fmla="*/ 2314575 w 3228975"/>
              <a:gd name="connsiteY16" fmla="*/ 2714625 h 3019425"/>
              <a:gd name="connsiteX17" fmla="*/ 2419350 w 3228975"/>
              <a:gd name="connsiteY17" fmla="*/ 2924175 h 3019425"/>
              <a:gd name="connsiteX18" fmla="*/ 2600325 w 3228975"/>
              <a:gd name="connsiteY18" fmla="*/ 2828925 h 3019425"/>
              <a:gd name="connsiteX19" fmla="*/ 2657475 w 3228975"/>
              <a:gd name="connsiteY19" fmla="*/ 2676525 h 3019425"/>
              <a:gd name="connsiteX20" fmla="*/ 2752725 w 3228975"/>
              <a:gd name="connsiteY20" fmla="*/ 2743200 h 3019425"/>
              <a:gd name="connsiteX21" fmla="*/ 2886075 w 3228975"/>
              <a:gd name="connsiteY21" fmla="*/ 2809875 h 3019425"/>
              <a:gd name="connsiteX22" fmla="*/ 2952750 w 3228975"/>
              <a:gd name="connsiteY22" fmla="*/ 2990850 h 3019425"/>
              <a:gd name="connsiteX23" fmla="*/ 3209925 w 3228975"/>
              <a:gd name="connsiteY23" fmla="*/ 3019425 h 3019425"/>
              <a:gd name="connsiteX24" fmla="*/ 3228975 w 3228975"/>
              <a:gd name="connsiteY24" fmla="*/ 38100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28975" h="3019425">
                <a:moveTo>
                  <a:pt x="0" y="0"/>
                </a:moveTo>
                <a:lnTo>
                  <a:pt x="76200" y="352425"/>
                </a:lnTo>
                <a:lnTo>
                  <a:pt x="152400" y="352425"/>
                </a:lnTo>
                <a:lnTo>
                  <a:pt x="323850" y="419100"/>
                </a:lnTo>
                <a:lnTo>
                  <a:pt x="666750" y="1028700"/>
                </a:lnTo>
                <a:lnTo>
                  <a:pt x="838200" y="1114425"/>
                </a:lnTo>
                <a:lnTo>
                  <a:pt x="1019175" y="1343025"/>
                </a:lnTo>
                <a:lnTo>
                  <a:pt x="1257300" y="1323975"/>
                </a:lnTo>
                <a:lnTo>
                  <a:pt x="1457325" y="1638300"/>
                </a:lnTo>
                <a:lnTo>
                  <a:pt x="1600200" y="1866900"/>
                </a:lnTo>
                <a:lnTo>
                  <a:pt x="1819275" y="2409825"/>
                </a:lnTo>
                <a:lnTo>
                  <a:pt x="1971675" y="2619375"/>
                </a:lnTo>
                <a:lnTo>
                  <a:pt x="2028825" y="2667000"/>
                </a:lnTo>
                <a:lnTo>
                  <a:pt x="2105025" y="2552700"/>
                </a:lnTo>
                <a:lnTo>
                  <a:pt x="2238375" y="2466975"/>
                </a:lnTo>
                <a:lnTo>
                  <a:pt x="2295525" y="2590800"/>
                </a:lnTo>
                <a:lnTo>
                  <a:pt x="2314575" y="2714625"/>
                </a:lnTo>
                <a:lnTo>
                  <a:pt x="2419350" y="2924175"/>
                </a:lnTo>
                <a:lnTo>
                  <a:pt x="2600325" y="2828925"/>
                </a:lnTo>
                <a:lnTo>
                  <a:pt x="2657475" y="2676525"/>
                </a:lnTo>
                <a:lnTo>
                  <a:pt x="2752725" y="2743200"/>
                </a:lnTo>
                <a:lnTo>
                  <a:pt x="2886075" y="2809875"/>
                </a:lnTo>
                <a:lnTo>
                  <a:pt x="2952750" y="2990850"/>
                </a:lnTo>
                <a:lnTo>
                  <a:pt x="3209925" y="3019425"/>
                </a:lnTo>
                <a:lnTo>
                  <a:pt x="3228975" y="38100"/>
                </a:lnTo>
              </a:path>
            </a:pathLst>
          </a:custGeom>
          <a:pattFill prst="ltVert">
            <a:fgClr>
              <a:schemeClr val="accent1"/>
            </a:fgClr>
            <a:bgClr>
              <a:srgbClr val="FF0000"/>
            </a:bgClr>
          </a:pattFill>
          <a:ln w="28575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37035" y="1752627"/>
            <a:ext cx="12557" cy="117918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94182" y="3113979"/>
            <a:ext cx="42194" cy="276576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14763" y="2944006"/>
            <a:ext cx="11993202" cy="65763"/>
          </a:xfrm>
          <a:prstGeom prst="line">
            <a:avLst/>
          </a:prstGeom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930610" y="4594906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Profil réel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493402" y="6080026"/>
            <a:ext cx="293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Profil considéré par les tables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/>
          <p:cNvCxnSpPr>
            <a:stCxn id="22" idx="0"/>
            <a:endCxn id="20" idx="11"/>
          </p:cNvCxnSpPr>
          <p:nvPr/>
        </p:nvCxnSpPr>
        <p:spPr>
          <a:xfrm flipV="1">
            <a:off x="6389051" y="4955850"/>
            <a:ext cx="490320" cy="7159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e libre 19"/>
          <p:cNvSpPr/>
          <p:nvPr/>
        </p:nvSpPr>
        <p:spPr>
          <a:xfrm>
            <a:off x="5067300" y="3000375"/>
            <a:ext cx="5161123" cy="2984343"/>
          </a:xfrm>
          <a:custGeom>
            <a:avLst/>
            <a:gdLst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5943600 w 8324850"/>
              <a:gd name="connsiteY37" fmla="*/ 1095375 h 3019425"/>
              <a:gd name="connsiteX38" fmla="*/ 6181725 w 8324850"/>
              <a:gd name="connsiteY38" fmla="*/ 942975 h 3019425"/>
              <a:gd name="connsiteX39" fmla="*/ 6210300 w 8324850"/>
              <a:gd name="connsiteY39" fmla="*/ 781050 h 3019425"/>
              <a:gd name="connsiteX40" fmla="*/ 6638925 w 8324850"/>
              <a:gd name="connsiteY40" fmla="*/ 781050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5943600 w 8324850"/>
              <a:gd name="connsiteY37" fmla="*/ 1095375 h 3019425"/>
              <a:gd name="connsiteX38" fmla="*/ 6181725 w 8324850"/>
              <a:gd name="connsiteY38" fmla="*/ 942975 h 3019425"/>
              <a:gd name="connsiteX39" fmla="*/ 6210300 w 8324850"/>
              <a:gd name="connsiteY39" fmla="*/ 781050 h 3019425"/>
              <a:gd name="connsiteX40" fmla="*/ 6581775 w 8324850"/>
              <a:gd name="connsiteY40" fmla="*/ 65722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5943600 w 8324850"/>
              <a:gd name="connsiteY37" fmla="*/ 1095375 h 3019425"/>
              <a:gd name="connsiteX38" fmla="*/ 6181725 w 8324850"/>
              <a:gd name="connsiteY38" fmla="*/ 942975 h 3019425"/>
              <a:gd name="connsiteX39" fmla="*/ 6210300 w 8324850"/>
              <a:gd name="connsiteY39" fmla="*/ 781050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5943600 w 8324850"/>
              <a:gd name="connsiteY37" fmla="*/ 1095375 h 3019425"/>
              <a:gd name="connsiteX38" fmla="*/ 6172200 w 8324850"/>
              <a:gd name="connsiteY38" fmla="*/ 1076325 h 3019425"/>
              <a:gd name="connsiteX39" fmla="*/ 6210300 w 8324850"/>
              <a:gd name="connsiteY39" fmla="*/ 781050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5943600 w 8324850"/>
              <a:gd name="connsiteY37" fmla="*/ 1095375 h 3019425"/>
              <a:gd name="connsiteX38" fmla="*/ 6172200 w 8324850"/>
              <a:gd name="connsiteY38" fmla="*/ 1076325 h 3019425"/>
              <a:gd name="connsiteX39" fmla="*/ 6353175 w 8324850"/>
              <a:gd name="connsiteY39" fmla="*/ 828675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10250 w 8324850"/>
              <a:gd name="connsiteY36" fmla="*/ 1333500 h 3019425"/>
              <a:gd name="connsiteX37" fmla="*/ 6076950 w 8324850"/>
              <a:gd name="connsiteY37" fmla="*/ 1466850 h 3019425"/>
              <a:gd name="connsiteX38" fmla="*/ 6172200 w 8324850"/>
              <a:gd name="connsiteY38" fmla="*/ 1076325 h 3019425"/>
              <a:gd name="connsiteX39" fmla="*/ 6353175 w 8324850"/>
              <a:gd name="connsiteY39" fmla="*/ 828675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29300 w 8324850"/>
              <a:gd name="connsiteY36" fmla="*/ 1609725 h 3019425"/>
              <a:gd name="connsiteX37" fmla="*/ 6076950 w 8324850"/>
              <a:gd name="connsiteY37" fmla="*/ 1466850 h 3019425"/>
              <a:gd name="connsiteX38" fmla="*/ 6172200 w 8324850"/>
              <a:gd name="connsiteY38" fmla="*/ 1076325 h 3019425"/>
              <a:gd name="connsiteX39" fmla="*/ 6353175 w 8324850"/>
              <a:gd name="connsiteY39" fmla="*/ 828675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3019425"/>
              <a:gd name="connsiteX1" fmla="*/ 76200 w 8324850"/>
              <a:gd name="connsiteY1" fmla="*/ 352425 h 3019425"/>
              <a:gd name="connsiteX2" fmla="*/ 152400 w 8324850"/>
              <a:gd name="connsiteY2" fmla="*/ 352425 h 3019425"/>
              <a:gd name="connsiteX3" fmla="*/ 323850 w 8324850"/>
              <a:gd name="connsiteY3" fmla="*/ 419100 h 3019425"/>
              <a:gd name="connsiteX4" fmla="*/ 666750 w 8324850"/>
              <a:gd name="connsiteY4" fmla="*/ 1028700 h 3019425"/>
              <a:gd name="connsiteX5" fmla="*/ 838200 w 8324850"/>
              <a:gd name="connsiteY5" fmla="*/ 1114425 h 3019425"/>
              <a:gd name="connsiteX6" fmla="*/ 1019175 w 8324850"/>
              <a:gd name="connsiteY6" fmla="*/ 1343025 h 3019425"/>
              <a:gd name="connsiteX7" fmla="*/ 1257300 w 8324850"/>
              <a:gd name="connsiteY7" fmla="*/ 1323975 h 3019425"/>
              <a:gd name="connsiteX8" fmla="*/ 1457325 w 8324850"/>
              <a:gd name="connsiteY8" fmla="*/ 1638300 h 3019425"/>
              <a:gd name="connsiteX9" fmla="*/ 1600200 w 8324850"/>
              <a:gd name="connsiteY9" fmla="*/ 1866900 h 3019425"/>
              <a:gd name="connsiteX10" fmla="*/ 1819275 w 8324850"/>
              <a:gd name="connsiteY10" fmla="*/ 2409825 h 3019425"/>
              <a:gd name="connsiteX11" fmla="*/ 1971675 w 8324850"/>
              <a:gd name="connsiteY11" fmla="*/ 2619375 h 3019425"/>
              <a:gd name="connsiteX12" fmla="*/ 2028825 w 8324850"/>
              <a:gd name="connsiteY12" fmla="*/ 2667000 h 3019425"/>
              <a:gd name="connsiteX13" fmla="*/ 2105025 w 8324850"/>
              <a:gd name="connsiteY13" fmla="*/ 2552700 h 3019425"/>
              <a:gd name="connsiteX14" fmla="*/ 2238375 w 8324850"/>
              <a:gd name="connsiteY14" fmla="*/ 2466975 h 3019425"/>
              <a:gd name="connsiteX15" fmla="*/ 2295525 w 8324850"/>
              <a:gd name="connsiteY15" fmla="*/ 2590800 h 3019425"/>
              <a:gd name="connsiteX16" fmla="*/ 2314575 w 8324850"/>
              <a:gd name="connsiteY16" fmla="*/ 2714625 h 3019425"/>
              <a:gd name="connsiteX17" fmla="*/ 2419350 w 8324850"/>
              <a:gd name="connsiteY17" fmla="*/ 2924175 h 3019425"/>
              <a:gd name="connsiteX18" fmla="*/ 2600325 w 8324850"/>
              <a:gd name="connsiteY18" fmla="*/ 2828925 h 3019425"/>
              <a:gd name="connsiteX19" fmla="*/ 2657475 w 8324850"/>
              <a:gd name="connsiteY19" fmla="*/ 2676525 h 3019425"/>
              <a:gd name="connsiteX20" fmla="*/ 2752725 w 8324850"/>
              <a:gd name="connsiteY20" fmla="*/ 2743200 h 3019425"/>
              <a:gd name="connsiteX21" fmla="*/ 2886075 w 8324850"/>
              <a:gd name="connsiteY21" fmla="*/ 2809875 h 3019425"/>
              <a:gd name="connsiteX22" fmla="*/ 2952750 w 8324850"/>
              <a:gd name="connsiteY22" fmla="*/ 2990850 h 3019425"/>
              <a:gd name="connsiteX23" fmla="*/ 3209925 w 8324850"/>
              <a:gd name="connsiteY23" fmla="*/ 3019425 h 3019425"/>
              <a:gd name="connsiteX24" fmla="*/ 3267075 w 8324850"/>
              <a:gd name="connsiteY24" fmla="*/ 2724150 h 3019425"/>
              <a:gd name="connsiteX25" fmla="*/ 3476625 w 8324850"/>
              <a:gd name="connsiteY25" fmla="*/ 2514600 h 3019425"/>
              <a:gd name="connsiteX26" fmla="*/ 3676650 w 8324850"/>
              <a:gd name="connsiteY26" fmla="*/ 2619375 h 3019425"/>
              <a:gd name="connsiteX27" fmla="*/ 3752850 w 8324850"/>
              <a:gd name="connsiteY27" fmla="*/ 2514600 h 3019425"/>
              <a:gd name="connsiteX28" fmla="*/ 4086225 w 8324850"/>
              <a:gd name="connsiteY28" fmla="*/ 2257425 h 3019425"/>
              <a:gd name="connsiteX29" fmla="*/ 4343400 w 8324850"/>
              <a:gd name="connsiteY29" fmla="*/ 2200275 h 3019425"/>
              <a:gd name="connsiteX30" fmla="*/ 4543425 w 8324850"/>
              <a:gd name="connsiteY30" fmla="*/ 2190750 h 3019425"/>
              <a:gd name="connsiteX31" fmla="*/ 4724400 w 8324850"/>
              <a:gd name="connsiteY31" fmla="*/ 2257425 h 3019425"/>
              <a:gd name="connsiteX32" fmla="*/ 4886325 w 8324850"/>
              <a:gd name="connsiteY32" fmla="*/ 2314575 h 3019425"/>
              <a:gd name="connsiteX33" fmla="*/ 5019675 w 8324850"/>
              <a:gd name="connsiteY33" fmla="*/ 1971675 h 3019425"/>
              <a:gd name="connsiteX34" fmla="*/ 5067300 w 8324850"/>
              <a:gd name="connsiteY34" fmla="*/ 1704975 h 3019425"/>
              <a:gd name="connsiteX35" fmla="*/ 5353050 w 8324850"/>
              <a:gd name="connsiteY35" fmla="*/ 1638300 h 3019425"/>
              <a:gd name="connsiteX36" fmla="*/ 5829300 w 8324850"/>
              <a:gd name="connsiteY36" fmla="*/ 1609725 h 3019425"/>
              <a:gd name="connsiteX37" fmla="*/ 6076950 w 8324850"/>
              <a:gd name="connsiteY37" fmla="*/ 1466850 h 3019425"/>
              <a:gd name="connsiteX38" fmla="*/ 6267450 w 8324850"/>
              <a:gd name="connsiteY38" fmla="*/ 1190625 h 3019425"/>
              <a:gd name="connsiteX39" fmla="*/ 6353175 w 8324850"/>
              <a:gd name="connsiteY39" fmla="*/ 828675 h 3019425"/>
              <a:gd name="connsiteX40" fmla="*/ 6638925 w 8324850"/>
              <a:gd name="connsiteY40" fmla="*/ 714375 h 3019425"/>
              <a:gd name="connsiteX41" fmla="*/ 6886575 w 8324850"/>
              <a:gd name="connsiteY41" fmla="*/ 428625 h 3019425"/>
              <a:gd name="connsiteX42" fmla="*/ 7934325 w 8324850"/>
              <a:gd name="connsiteY42" fmla="*/ 447675 h 3019425"/>
              <a:gd name="connsiteX43" fmla="*/ 8324850 w 8324850"/>
              <a:gd name="connsiteY43" fmla="*/ 66675 h 3019425"/>
              <a:gd name="connsiteX0" fmla="*/ 0 w 8324850"/>
              <a:gd name="connsiteY0" fmla="*/ 0 h 2990850"/>
              <a:gd name="connsiteX1" fmla="*/ 76200 w 8324850"/>
              <a:gd name="connsiteY1" fmla="*/ 352425 h 2990850"/>
              <a:gd name="connsiteX2" fmla="*/ 152400 w 8324850"/>
              <a:gd name="connsiteY2" fmla="*/ 352425 h 2990850"/>
              <a:gd name="connsiteX3" fmla="*/ 323850 w 8324850"/>
              <a:gd name="connsiteY3" fmla="*/ 419100 h 2990850"/>
              <a:gd name="connsiteX4" fmla="*/ 666750 w 8324850"/>
              <a:gd name="connsiteY4" fmla="*/ 1028700 h 2990850"/>
              <a:gd name="connsiteX5" fmla="*/ 838200 w 8324850"/>
              <a:gd name="connsiteY5" fmla="*/ 1114425 h 2990850"/>
              <a:gd name="connsiteX6" fmla="*/ 1019175 w 8324850"/>
              <a:gd name="connsiteY6" fmla="*/ 1343025 h 2990850"/>
              <a:gd name="connsiteX7" fmla="*/ 1257300 w 8324850"/>
              <a:gd name="connsiteY7" fmla="*/ 1323975 h 2990850"/>
              <a:gd name="connsiteX8" fmla="*/ 1457325 w 8324850"/>
              <a:gd name="connsiteY8" fmla="*/ 1638300 h 2990850"/>
              <a:gd name="connsiteX9" fmla="*/ 1600200 w 8324850"/>
              <a:gd name="connsiteY9" fmla="*/ 1866900 h 2990850"/>
              <a:gd name="connsiteX10" fmla="*/ 1819275 w 8324850"/>
              <a:gd name="connsiteY10" fmla="*/ 2409825 h 2990850"/>
              <a:gd name="connsiteX11" fmla="*/ 1971675 w 8324850"/>
              <a:gd name="connsiteY11" fmla="*/ 2619375 h 2990850"/>
              <a:gd name="connsiteX12" fmla="*/ 2028825 w 8324850"/>
              <a:gd name="connsiteY12" fmla="*/ 2667000 h 2990850"/>
              <a:gd name="connsiteX13" fmla="*/ 2105025 w 8324850"/>
              <a:gd name="connsiteY13" fmla="*/ 2552700 h 2990850"/>
              <a:gd name="connsiteX14" fmla="*/ 2238375 w 8324850"/>
              <a:gd name="connsiteY14" fmla="*/ 2466975 h 2990850"/>
              <a:gd name="connsiteX15" fmla="*/ 2295525 w 8324850"/>
              <a:gd name="connsiteY15" fmla="*/ 2590800 h 2990850"/>
              <a:gd name="connsiteX16" fmla="*/ 2314575 w 8324850"/>
              <a:gd name="connsiteY16" fmla="*/ 2714625 h 2990850"/>
              <a:gd name="connsiteX17" fmla="*/ 2419350 w 8324850"/>
              <a:gd name="connsiteY17" fmla="*/ 2924175 h 2990850"/>
              <a:gd name="connsiteX18" fmla="*/ 2600325 w 8324850"/>
              <a:gd name="connsiteY18" fmla="*/ 2828925 h 2990850"/>
              <a:gd name="connsiteX19" fmla="*/ 2657475 w 8324850"/>
              <a:gd name="connsiteY19" fmla="*/ 2676525 h 2990850"/>
              <a:gd name="connsiteX20" fmla="*/ 2752725 w 8324850"/>
              <a:gd name="connsiteY20" fmla="*/ 2743200 h 2990850"/>
              <a:gd name="connsiteX21" fmla="*/ 2886075 w 8324850"/>
              <a:gd name="connsiteY21" fmla="*/ 2809875 h 2990850"/>
              <a:gd name="connsiteX22" fmla="*/ 2952750 w 8324850"/>
              <a:gd name="connsiteY22" fmla="*/ 2990850 h 2990850"/>
              <a:gd name="connsiteX23" fmla="*/ 3267075 w 8324850"/>
              <a:gd name="connsiteY23" fmla="*/ 2724150 h 2990850"/>
              <a:gd name="connsiteX24" fmla="*/ 3476625 w 8324850"/>
              <a:gd name="connsiteY24" fmla="*/ 2514600 h 2990850"/>
              <a:gd name="connsiteX25" fmla="*/ 3676650 w 8324850"/>
              <a:gd name="connsiteY25" fmla="*/ 2619375 h 2990850"/>
              <a:gd name="connsiteX26" fmla="*/ 3752850 w 8324850"/>
              <a:gd name="connsiteY26" fmla="*/ 2514600 h 2990850"/>
              <a:gd name="connsiteX27" fmla="*/ 4086225 w 8324850"/>
              <a:gd name="connsiteY27" fmla="*/ 2257425 h 2990850"/>
              <a:gd name="connsiteX28" fmla="*/ 4343400 w 8324850"/>
              <a:gd name="connsiteY28" fmla="*/ 2200275 h 2990850"/>
              <a:gd name="connsiteX29" fmla="*/ 4543425 w 8324850"/>
              <a:gd name="connsiteY29" fmla="*/ 2190750 h 2990850"/>
              <a:gd name="connsiteX30" fmla="*/ 4724400 w 8324850"/>
              <a:gd name="connsiteY30" fmla="*/ 2257425 h 2990850"/>
              <a:gd name="connsiteX31" fmla="*/ 4886325 w 8324850"/>
              <a:gd name="connsiteY31" fmla="*/ 2314575 h 2990850"/>
              <a:gd name="connsiteX32" fmla="*/ 5019675 w 8324850"/>
              <a:gd name="connsiteY32" fmla="*/ 1971675 h 2990850"/>
              <a:gd name="connsiteX33" fmla="*/ 5067300 w 8324850"/>
              <a:gd name="connsiteY33" fmla="*/ 1704975 h 2990850"/>
              <a:gd name="connsiteX34" fmla="*/ 5353050 w 8324850"/>
              <a:gd name="connsiteY34" fmla="*/ 1638300 h 2990850"/>
              <a:gd name="connsiteX35" fmla="*/ 5829300 w 8324850"/>
              <a:gd name="connsiteY35" fmla="*/ 1609725 h 2990850"/>
              <a:gd name="connsiteX36" fmla="*/ 6076950 w 8324850"/>
              <a:gd name="connsiteY36" fmla="*/ 1466850 h 2990850"/>
              <a:gd name="connsiteX37" fmla="*/ 6267450 w 8324850"/>
              <a:gd name="connsiteY37" fmla="*/ 1190625 h 2990850"/>
              <a:gd name="connsiteX38" fmla="*/ 6353175 w 8324850"/>
              <a:gd name="connsiteY38" fmla="*/ 828675 h 2990850"/>
              <a:gd name="connsiteX39" fmla="*/ 6638925 w 8324850"/>
              <a:gd name="connsiteY39" fmla="*/ 714375 h 2990850"/>
              <a:gd name="connsiteX40" fmla="*/ 6886575 w 8324850"/>
              <a:gd name="connsiteY40" fmla="*/ 428625 h 2990850"/>
              <a:gd name="connsiteX41" fmla="*/ 7934325 w 8324850"/>
              <a:gd name="connsiteY41" fmla="*/ 447675 h 2990850"/>
              <a:gd name="connsiteX42" fmla="*/ 8324850 w 8324850"/>
              <a:gd name="connsiteY42" fmla="*/ 66675 h 2990850"/>
              <a:gd name="connsiteX0" fmla="*/ 0 w 8324850"/>
              <a:gd name="connsiteY0" fmla="*/ 0 h 2924175"/>
              <a:gd name="connsiteX1" fmla="*/ 76200 w 8324850"/>
              <a:gd name="connsiteY1" fmla="*/ 352425 h 2924175"/>
              <a:gd name="connsiteX2" fmla="*/ 152400 w 8324850"/>
              <a:gd name="connsiteY2" fmla="*/ 352425 h 2924175"/>
              <a:gd name="connsiteX3" fmla="*/ 323850 w 8324850"/>
              <a:gd name="connsiteY3" fmla="*/ 419100 h 2924175"/>
              <a:gd name="connsiteX4" fmla="*/ 666750 w 8324850"/>
              <a:gd name="connsiteY4" fmla="*/ 1028700 h 2924175"/>
              <a:gd name="connsiteX5" fmla="*/ 838200 w 8324850"/>
              <a:gd name="connsiteY5" fmla="*/ 1114425 h 2924175"/>
              <a:gd name="connsiteX6" fmla="*/ 1019175 w 8324850"/>
              <a:gd name="connsiteY6" fmla="*/ 1343025 h 2924175"/>
              <a:gd name="connsiteX7" fmla="*/ 1257300 w 8324850"/>
              <a:gd name="connsiteY7" fmla="*/ 1323975 h 2924175"/>
              <a:gd name="connsiteX8" fmla="*/ 1457325 w 8324850"/>
              <a:gd name="connsiteY8" fmla="*/ 1638300 h 2924175"/>
              <a:gd name="connsiteX9" fmla="*/ 1600200 w 8324850"/>
              <a:gd name="connsiteY9" fmla="*/ 1866900 h 2924175"/>
              <a:gd name="connsiteX10" fmla="*/ 1819275 w 8324850"/>
              <a:gd name="connsiteY10" fmla="*/ 2409825 h 2924175"/>
              <a:gd name="connsiteX11" fmla="*/ 1971675 w 8324850"/>
              <a:gd name="connsiteY11" fmla="*/ 2619375 h 2924175"/>
              <a:gd name="connsiteX12" fmla="*/ 2028825 w 8324850"/>
              <a:gd name="connsiteY12" fmla="*/ 2667000 h 2924175"/>
              <a:gd name="connsiteX13" fmla="*/ 2105025 w 8324850"/>
              <a:gd name="connsiteY13" fmla="*/ 2552700 h 2924175"/>
              <a:gd name="connsiteX14" fmla="*/ 2238375 w 8324850"/>
              <a:gd name="connsiteY14" fmla="*/ 2466975 h 2924175"/>
              <a:gd name="connsiteX15" fmla="*/ 2295525 w 8324850"/>
              <a:gd name="connsiteY15" fmla="*/ 2590800 h 2924175"/>
              <a:gd name="connsiteX16" fmla="*/ 2314575 w 8324850"/>
              <a:gd name="connsiteY16" fmla="*/ 2714625 h 2924175"/>
              <a:gd name="connsiteX17" fmla="*/ 2419350 w 8324850"/>
              <a:gd name="connsiteY17" fmla="*/ 2924175 h 2924175"/>
              <a:gd name="connsiteX18" fmla="*/ 2600325 w 8324850"/>
              <a:gd name="connsiteY18" fmla="*/ 2828925 h 2924175"/>
              <a:gd name="connsiteX19" fmla="*/ 2657475 w 8324850"/>
              <a:gd name="connsiteY19" fmla="*/ 2676525 h 2924175"/>
              <a:gd name="connsiteX20" fmla="*/ 2752725 w 8324850"/>
              <a:gd name="connsiteY20" fmla="*/ 2743200 h 2924175"/>
              <a:gd name="connsiteX21" fmla="*/ 2886075 w 8324850"/>
              <a:gd name="connsiteY21" fmla="*/ 2809875 h 2924175"/>
              <a:gd name="connsiteX22" fmla="*/ 3267075 w 8324850"/>
              <a:gd name="connsiteY22" fmla="*/ 2724150 h 2924175"/>
              <a:gd name="connsiteX23" fmla="*/ 3476625 w 8324850"/>
              <a:gd name="connsiteY23" fmla="*/ 2514600 h 2924175"/>
              <a:gd name="connsiteX24" fmla="*/ 3676650 w 8324850"/>
              <a:gd name="connsiteY24" fmla="*/ 2619375 h 2924175"/>
              <a:gd name="connsiteX25" fmla="*/ 3752850 w 8324850"/>
              <a:gd name="connsiteY25" fmla="*/ 2514600 h 2924175"/>
              <a:gd name="connsiteX26" fmla="*/ 4086225 w 8324850"/>
              <a:gd name="connsiteY26" fmla="*/ 2257425 h 2924175"/>
              <a:gd name="connsiteX27" fmla="*/ 4343400 w 8324850"/>
              <a:gd name="connsiteY27" fmla="*/ 2200275 h 2924175"/>
              <a:gd name="connsiteX28" fmla="*/ 4543425 w 8324850"/>
              <a:gd name="connsiteY28" fmla="*/ 2190750 h 2924175"/>
              <a:gd name="connsiteX29" fmla="*/ 4724400 w 8324850"/>
              <a:gd name="connsiteY29" fmla="*/ 2257425 h 2924175"/>
              <a:gd name="connsiteX30" fmla="*/ 4886325 w 8324850"/>
              <a:gd name="connsiteY30" fmla="*/ 2314575 h 2924175"/>
              <a:gd name="connsiteX31" fmla="*/ 5019675 w 8324850"/>
              <a:gd name="connsiteY31" fmla="*/ 1971675 h 2924175"/>
              <a:gd name="connsiteX32" fmla="*/ 5067300 w 8324850"/>
              <a:gd name="connsiteY32" fmla="*/ 1704975 h 2924175"/>
              <a:gd name="connsiteX33" fmla="*/ 5353050 w 8324850"/>
              <a:gd name="connsiteY33" fmla="*/ 1638300 h 2924175"/>
              <a:gd name="connsiteX34" fmla="*/ 5829300 w 8324850"/>
              <a:gd name="connsiteY34" fmla="*/ 1609725 h 2924175"/>
              <a:gd name="connsiteX35" fmla="*/ 6076950 w 8324850"/>
              <a:gd name="connsiteY35" fmla="*/ 1466850 h 2924175"/>
              <a:gd name="connsiteX36" fmla="*/ 6267450 w 8324850"/>
              <a:gd name="connsiteY36" fmla="*/ 1190625 h 2924175"/>
              <a:gd name="connsiteX37" fmla="*/ 6353175 w 8324850"/>
              <a:gd name="connsiteY37" fmla="*/ 828675 h 2924175"/>
              <a:gd name="connsiteX38" fmla="*/ 6638925 w 8324850"/>
              <a:gd name="connsiteY38" fmla="*/ 714375 h 2924175"/>
              <a:gd name="connsiteX39" fmla="*/ 6886575 w 8324850"/>
              <a:gd name="connsiteY39" fmla="*/ 428625 h 2924175"/>
              <a:gd name="connsiteX40" fmla="*/ 7934325 w 8324850"/>
              <a:gd name="connsiteY40" fmla="*/ 447675 h 2924175"/>
              <a:gd name="connsiteX41" fmla="*/ 8324850 w 8324850"/>
              <a:gd name="connsiteY41" fmla="*/ 66675 h 2924175"/>
              <a:gd name="connsiteX0" fmla="*/ 0 w 8324850"/>
              <a:gd name="connsiteY0" fmla="*/ 0 h 2924175"/>
              <a:gd name="connsiteX1" fmla="*/ 76200 w 8324850"/>
              <a:gd name="connsiteY1" fmla="*/ 352425 h 2924175"/>
              <a:gd name="connsiteX2" fmla="*/ 152400 w 8324850"/>
              <a:gd name="connsiteY2" fmla="*/ 352425 h 2924175"/>
              <a:gd name="connsiteX3" fmla="*/ 323850 w 8324850"/>
              <a:gd name="connsiteY3" fmla="*/ 419100 h 2924175"/>
              <a:gd name="connsiteX4" fmla="*/ 666750 w 8324850"/>
              <a:gd name="connsiteY4" fmla="*/ 1028700 h 2924175"/>
              <a:gd name="connsiteX5" fmla="*/ 838200 w 8324850"/>
              <a:gd name="connsiteY5" fmla="*/ 1114425 h 2924175"/>
              <a:gd name="connsiteX6" fmla="*/ 1019175 w 8324850"/>
              <a:gd name="connsiteY6" fmla="*/ 1343025 h 2924175"/>
              <a:gd name="connsiteX7" fmla="*/ 1257300 w 8324850"/>
              <a:gd name="connsiteY7" fmla="*/ 1323975 h 2924175"/>
              <a:gd name="connsiteX8" fmla="*/ 1457325 w 8324850"/>
              <a:gd name="connsiteY8" fmla="*/ 1638300 h 2924175"/>
              <a:gd name="connsiteX9" fmla="*/ 1600200 w 8324850"/>
              <a:gd name="connsiteY9" fmla="*/ 1866900 h 2924175"/>
              <a:gd name="connsiteX10" fmla="*/ 1819275 w 8324850"/>
              <a:gd name="connsiteY10" fmla="*/ 2409825 h 2924175"/>
              <a:gd name="connsiteX11" fmla="*/ 1971675 w 8324850"/>
              <a:gd name="connsiteY11" fmla="*/ 2619375 h 2924175"/>
              <a:gd name="connsiteX12" fmla="*/ 2028825 w 8324850"/>
              <a:gd name="connsiteY12" fmla="*/ 2667000 h 2924175"/>
              <a:gd name="connsiteX13" fmla="*/ 2105025 w 8324850"/>
              <a:gd name="connsiteY13" fmla="*/ 2552700 h 2924175"/>
              <a:gd name="connsiteX14" fmla="*/ 2238375 w 8324850"/>
              <a:gd name="connsiteY14" fmla="*/ 2466975 h 2924175"/>
              <a:gd name="connsiteX15" fmla="*/ 2295525 w 8324850"/>
              <a:gd name="connsiteY15" fmla="*/ 2590800 h 2924175"/>
              <a:gd name="connsiteX16" fmla="*/ 2314575 w 8324850"/>
              <a:gd name="connsiteY16" fmla="*/ 2714625 h 2924175"/>
              <a:gd name="connsiteX17" fmla="*/ 2419350 w 8324850"/>
              <a:gd name="connsiteY17" fmla="*/ 2924175 h 2924175"/>
              <a:gd name="connsiteX18" fmla="*/ 2600325 w 8324850"/>
              <a:gd name="connsiteY18" fmla="*/ 2828925 h 2924175"/>
              <a:gd name="connsiteX19" fmla="*/ 2657475 w 8324850"/>
              <a:gd name="connsiteY19" fmla="*/ 2676525 h 2924175"/>
              <a:gd name="connsiteX20" fmla="*/ 2752725 w 8324850"/>
              <a:gd name="connsiteY20" fmla="*/ 2743200 h 2924175"/>
              <a:gd name="connsiteX21" fmla="*/ 3267075 w 8324850"/>
              <a:gd name="connsiteY21" fmla="*/ 2724150 h 2924175"/>
              <a:gd name="connsiteX22" fmla="*/ 3476625 w 8324850"/>
              <a:gd name="connsiteY22" fmla="*/ 2514600 h 2924175"/>
              <a:gd name="connsiteX23" fmla="*/ 3676650 w 8324850"/>
              <a:gd name="connsiteY23" fmla="*/ 2619375 h 2924175"/>
              <a:gd name="connsiteX24" fmla="*/ 3752850 w 8324850"/>
              <a:gd name="connsiteY24" fmla="*/ 2514600 h 2924175"/>
              <a:gd name="connsiteX25" fmla="*/ 4086225 w 8324850"/>
              <a:gd name="connsiteY25" fmla="*/ 2257425 h 2924175"/>
              <a:gd name="connsiteX26" fmla="*/ 4343400 w 8324850"/>
              <a:gd name="connsiteY26" fmla="*/ 2200275 h 2924175"/>
              <a:gd name="connsiteX27" fmla="*/ 4543425 w 8324850"/>
              <a:gd name="connsiteY27" fmla="*/ 2190750 h 2924175"/>
              <a:gd name="connsiteX28" fmla="*/ 4724400 w 8324850"/>
              <a:gd name="connsiteY28" fmla="*/ 2257425 h 2924175"/>
              <a:gd name="connsiteX29" fmla="*/ 4886325 w 8324850"/>
              <a:gd name="connsiteY29" fmla="*/ 2314575 h 2924175"/>
              <a:gd name="connsiteX30" fmla="*/ 5019675 w 8324850"/>
              <a:gd name="connsiteY30" fmla="*/ 1971675 h 2924175"/>
              <a:gd name="connsiteX31" fmla="*/ 5067300 w 8324850"/>
              <a:gd name="connsiteY31" fmla="*/ 1704975 h 2924175"/>
              <a:gd name="connsiteX32" fmla="*/ 5353050 w 8324850"/>
              <a:gd name="connsiteY32" fmla="*/ 1638300 h 2924175"/>
              <a:gd name="connsiteX33" fmla="*/ 5829300 w 8324850"/>
              <a:gd name="connsiteY33" fmla="*/ 1609725 h 2924175"/>
              <a:gd name="connsiteX34" fmla="*/ 6076950 w 8324850"/>
              <a:gd name="connsiteY34" fmla="*/ 1466850 h 2924175"/>
              <a:gd name="connsiteX35" fmla="*/ 6267450 w 8324850"/>
              <a:gd name="connsiteY35" fmla="*/ 1190625 h 2924175"/>
              <a:gd name="connsiteX36" fmla="*/ 6353175 w 8324850"/>
              <a:gd name="connsiteY36" fmla="*/ 828675 h 2924175"/>
              <a:gd name="connsiteX37" fmla="*/ 6638925 w 8324850"/>
              <a:gd name="connsiteY37" fmla="*/ 714375 h 2924175"/>
              <a:gd name="connsiteX38" fmla="*/ 6886575 w 8324850"/>
              <a:gd name="connsiteY38" fmla="*/ 428625 h 2924175"/>
              <a:gd name="connsiteX39" fmla="*/ 7934325 w 8324850"/>
              <a:gd name="connsiteY39" fmla="*/ 447675 h 2924175"/>
              <a:gd name="connsiteX40" fmla="*/ 8324850 w 8324850"/>
              <a:gd name="connsiteY40" fmla="*/ 66675 h 2924175"/>
              <a:gd name="connsiteX0" fmla="*/ 0 w 8324850"/>
              <a:gd name="connsiteY0" fmla="*/ 0 h 2924175"/>
              <a:gd name="connsiteX1" fmla="*/ 76200 w 8324850"/>
              <a:gd name="connsiteY1" fmla="*/ 352425 h 2924175"/>
              <a:gd name="connsiteX2" fmla="*/ 152400 w 8324850"/>
              <a:gd name="connsiteY2" fmla="*/ 352425 h 2924175"/>
              <a:gd name="connsiteX3" fmla="*/ 323850 w 8324850"/>
              <a:gd name="connsiteY3" fmla="*/ 419100 h 2924175"/>
              <a:gd name="connsiteX4" fmla="*/ 666750 w 8324850"/>
              <a:gd name="connsiteY4" fmla="*/ 1028700 h 2924175"/>
              <a:gd name="connsiteX5" fmla="*/ 838200 w 8324850"/>
              <a:gd name="connsiteY5" fmla="*/ 1114425 h 2924175"/>
              <a:gd name="connsiteX6" fmla="*/ 1019175 w 8324850"/>
              <a:gd name="connsiteY6" fmla="*/ 1343025 h 2924175"/>
              <a:gd name="connsiteX7" fmla="*/ 1257300 w 8324850"/>
              <a:gd name="connsiteY7" fmla="*/ 1323975 h 2924175"/>
              <a:gd name="connsiteX8" fmla="*/ 1457325 w 8324850"/>
              <a:gd name="connsiteY8" fmla="*/ 1638300 h 2924175"/>
              <a:gd name="connsiteX9" fmla="*/ 1600200 w 8324850"/>
              <a:gd name="connsiteY9" fmla="*/ 1866900 h 2924175"/>
              <a:gd name="connsiteX10" fmla="*/ 1819275 w 8324850"/>
              <a:gd name="connsiteY10" fmla="*/ 2409825 h 2924175"/>
              <a:gd name="connsiteX11" fmla="*/ 1971675 w 8324850"/>
              <a:gd name="connsiteY11" fmla="*/ 2619375 h 2924175"/>
              <a:gd name="connsiteX12" fmla="*/ 2028825 w 8324850"/>
              <a:gd name="connsiteY12" fmla="*/ 2667000 h 2924175"/>
              <a:gd name="connsiteX13" fmla="*/ 2105025 w 8324850"/>
              <a:gd name="connsiteY13" fmla="*/ 2552700 h 2924175"/>
              <a:gd name="connsiteX14" fmla="*/ 2238375 w 8324850"/>
              <a:gd name="connsiteY14" fmla="*/ 2466975 h 2924175"/>
              <a:gd name="connsiteX15" fmla="*/ 2295525 w 8324850"/>
              <a:gd name="connsiteY15" fmla="*/ 2590800 h 2924175"/>
              <a:gd name="connsiteX16" fmla="*/ 2314575 w 8324850"/>
              <a:gd name="connsiteY16" fmla="*/ 2714625 h 2924175"/>
              <a:gd name="connsiteX17" fmla="*/ 2419350 w 8324850"/>
              <a:gd name="connsiteY17" fmla="*/ 2924175 h 2924175"/>
              <a:gd name="connsiteX18" fmla="*/ 2600325 w 8324850"/>
              <a:gd name="connsiteY18" fmla="*/ 2828925 h 2924175"/>
              <a:gd name="connsiteX19" fmla="*/ 2657475 w 8324850"/>
              <a:gd name="connsiteY19" fmla="*/ 2676525 h 2924175"/>
              <a:gd name="connsiteX20" fmla="*/ 3267075 w 8324850"/>
              <a:gd name="connsiteY20" fmla="*/ 2724150 h 2924175"/>
              <a:gd name="connsiteX21" fmla="*/ 3476625 w 8324850"/>
              <a:gd name="connsiteY21" fmla="*/ 2514600 h 2924175"/>
              <a:gd name="connsiteX22" fmla="*/ 3676650 w 8324850"/>
              <a:gd name="connsiteY22" fmla="*/ 2619375 h 2924175"/>
              <a:gd name="connsiteX23" fmla="*/ 3752850 w 8324850"/>
              <a:gd name="connsiteY23" fmla="*/ 2514600 h 2924175"/>
              <a:gd name="connsiteX24" fmla="*/ 4086225 w 8324850"/>
              <a:gd name="connsiteY24" fmla="*/ 2257425 h 2924175"/>
              <a:gd name="connsiteX25" fmla="*/ 4343400 w 8324850"/>
              <a:gd name="connsiteY25" fmla="*/ 2200275 h 2924175"/>
              <a:gd name="connsiteX26" fmla="*/ 4543425 w 8324850"/>
              <a:gd name="connsiteY26" fmla="*/ 2190750 h 2924175"/>
              <a:gd name="connsiteX27" fmla="*/ 4724400 w 8324850"/>
              <a:gd name="connsiteY27" fmla="*/ 2257425 h 2924175"/>
              <a:gd name="connsiteX28" fmla="*/ 4886325 w 8324850"/>
              <a:gd name="connsiteY28" fmla="*/ 2314575 h 2924175"/>
              <a:gd name="connsiteX29" fmla="*/ 5019675 w 8324850"/>
              <a:gd name="connsiteY29" fmla="*/ 1971675 h 2924175"/>
              <a:gd name="connsiteX30" fmla="*/ 5067300 w 8324850"/>
              <a:gd name="connsiteY30" fmla="*/ 1704975 h 2924175"/>
              <a:gd name="connsiteX31" fmla="*/ 5353050 w 8324850"/>
              <a:gd name="connsiteY31" fmla="*/ 1638300 h 2924175"/>
              <a:gd name="connsiteX32" fmla="*/ 5829300 w 8324850"/>
              <a:gd name="connsiteY32" fmla="*/ 1609725 h 2924175"/>
              <a:gd name="connsiteX33" fmla="*/ 6076950 w 8324850"/>
              <a:gd name="connsiteY33" fmla="*/ 1466850 h 2924175"/>
              <a:gd name="connsiteX34" fmla="*/ 6267450 w 8324850"/>
              <a:gd name="connsiteY34" fmla="*/ 1190625 h 2924175"/>
              <a:gd name="connsiteX35" fmla="*/ 6353175 w 8324850"/>
              <a:gd name="connsiteY35" fmla="*/ 828675 h 2924175"/>
              <a:gd name="connsiteX36" fmla="*/ 6638925 w 8324850"/>
              <a:gd name="connsiteY36" fmla="*/ 714375 h 2924175"/>
              <a:gd name="connsiteX37" fmla="*/ 6886575 w 8324850"/>
              <a:gd name="connsiteY37" fmla="*/ 428625 h 2924175"/>
              <a:gd name="connsiteX38" fmla="*/ 7934325 w 8324850"/>
              <a:gd name="connsiteY38" fmla="*/ 447675 h 2924175"/>
              <a:gd name="connsiteX39" fmla="*/ 8324850 w 8324850"/>
              <a:gd name="connsiteY39" fmla="*/ 66675 h 2924175"/>
              <a:gd name="connsiteX0" fmla="*/ 0 w 8324850"/>
              <a:gd name="connsiteY0" fmla="*/ 0 h 2924175"/>
              <a:gd name="connsiteX1" fmla="*/ 76200 w 8324850"/>
              <a:gd name="connsiteY1" fmla="*/ 352425 h 2924175"/>
              <a:gd name="connsiteX2" fmla="*/ 152400 w 8324850"/>
              <a:gd name="connsiteY2" fmla="*/ 352425 h 2924175"/>
              <a:gd name="connsiteX3" fmla="*/ 323850 w 8324850"/>
              <a:gd name="connsiteY3" fmla="*/ 419100 h 2924175"/>
              <a:gd name="connsiteX4" fmla="*/ 666750 w 8324850"/>
              <a:gd name="connsiteY4" fmla="*/ 1028700 h 2924175"/>
              <a:gd name="connsiteX5" fmla="*/ 838200 w 8324850"/>
              <a:gd name="connsiteY5" fmla="*/ 1114425 h 2924175"/>
              <a:gd name="connsiteX6" fmla="*/ 1019175 w 8324850"/>
              <a:gd name="connsiteY6" fmla="*/ 1343025 h 2924175"/>
              <a:gd name="connsiteX7" fmla="*/ 1257300 w 8324850"/>
              <a:gd name="connsiteY7" fmla="*/ 1323975 h 2924175"/>
              <a:gd name="connsiteX8" fmla="*/ 1457325 w 8324850"/>
              <a:gd name="connsiteY8" fmla="*/ 1638300 h 2924175"/>
              <a:gd name="connsiteX9" fmla="*/ 1600200 w 8324850"/>
              <a:gd name="connsiteY9" fmla="*/ 1866900 h 2924175"/>
              <a:gd name="connsiteX10" fmla="*/ 1819275 w 8324850"/>
              <a:gd name="connsiteY10" fmla="*/ 2409825 h 2924175"/>
              <a:gd name="connsiteX11" fmla="*/ 1971675 w 8324850"/>
              <a:gd name="connsiteY11" fmla="*/ 2619375 h 2924175"/>
              <a:gd name="connsiteX12" fmla="*/ 2028825 w 8324850"/>
              <a:gd name="connsiteY12" fmla="*/ 2667000 h 2924175"/>
              <a:gd name="connsiteX13" fmla="*/ 2105025 w 8324850"/>
              <a:gd name="connsiteY13" fmla="*/ 2552700 h 2924175"/>
              <a:gd name="connsiteX14" fmla="*/ 2238375 w 8324850"/>
              <a:gd name="connsiteY14" fmla="*/ 2466975 h 2924175"/>
              <a:gd name="connsiteX15" fmla="*/ 2295525 w 8324850"/>
              <a:gd name="connsiteY15" fmla="*/ 2590800 h 2924175"/>
              <a:gd name="connsiteX16" fmla="*/ 2314575 w 8324850"/>
              <a:gd name="connsiteY16" fmla="*/ 2714625 h 2924175"/>
              <a:gd name="connsiteX17" fmla="*/ 2419350 w 8324850"/>
              <a:gd name="connsiteY17" fmla="*/ 2924175 h 2924175"/>
              <a:gd name="connsiteX18" fmla="*/ 2600325 w 8324850"/>
              <a:gd name="connsiteY18" fmla="*/ 2828925 h 2924175"/>
              <a:gd name="connsiteX19" fmla="*/ 3267075 w 8324850"/>
              <a:gd name="connsiteY19" fmla="*/ 2724150 h 2924175"/>
              <a:gd name="connsiteX20" fmla="*/ 3476625 w 8324850"/>
              <a:gd name="connsiteY20" fmla="*/ 2514600 h 2924175"/>
              <a:gd name="connsiteX21" fmla="*/ 3676650 w 8324850"/>
              <a:gd name="connsiteY21" fmla="*/ 2619375 h 2924175"/>
              <a:gd name="connsiteX22" fmla="*/ 3752850 w 8324850"/>
              <a:gd name="connsiteY22" fmla="*/ 2514600 h 2924175"/>
              <a:gd name="connsiteX23" fmla="*/ 4086225 w 8324850"/>
              <a:gd name="connsiteY23" fmla="*/ 2257425 h 2924175"/>
              <a:gd name="connsiteX24" fmla="*/ 4343400 w 8324850"/>
              <a:gd name="connsiteY24" fmla="*/ 2200275 h 2924175"/>
              <a:gd name="connsiteX25" fmla="*/ 4543425 w 8324850"/>
              <a:gd name="connsiteY25" fmla="*/ 2190750 h 2924175"/>
              <a:gd name="connsiteX26" fmla="*/ 4724400 w 8324850"/>
              <a:gd name="connsiteY26" fmla="*/ 2257425 h 2924175"/>
              <a:gd name="connsiteX27" fmla="*/ 4886325 w 8324850"/>
              <a:gd name="connsiteY27" fmla="*/ 2314575 h 2924175"/>
              <a:gd name="connsiteX28" fmla="*/ 5019675 w 8324850"/>
              <a:gd name="connsiteY28" fmla="*/ 1971675 h 2924175"/>
              <a:gd name="connsiteX29" fmla="*/ 5067300 w 8324850"/>
              <a:gd name="connsiteY29" fmla="*/ 1704975 h 2924175"/>
              <a:gd name="connsiteX30" fmla="*/ 5353050 w 8324850"/>
              <a:gd name="connsiteY30" fmla="*/ 1638300 h 2924175"/>
              <a:gd name="connsiteX31" fmla="*/ 5829300 w 8324850"/>
              <a:gd name="connsiteY31" fmla="*/ 1609725 h 2924175"/>
              <a:gd name="connsiteX32" fmla="*/ 6076950 w 8324850"/>
              <a:gd name="connsiteY32" fmla="*/ 1466850 h 2924175"/>
              <a:gd name="connsiteX33" fmla="*/ 6267450 w 8324850"/>
              <a:gd name="connsiteY33" fmla="*/ 1190625 h 2924175"/>
              <a:gd name="connsiteX34" fmla="*/ 6353175 w 8324850"/>
              <a:gd name="connsiteY34" fmla="*/ 828675 h 2924175"/>
              <a:gd name="connsiteX35" fmla="*/ 6638925 w 8324850"/>
              <a:gd name="connsiteY35" fmla="*/ 714375 h 2924175"/>
              <a:gd name="connsiteX36" fmla="*/ 6886575 w 8324850"/>
              <a:gd name="connsiteY36" fmla="*/ 428625 h 2924175"/>
              <a:gd name="connsiteX37" fmla="*/ 7934325 w 8324850"/>
              <a:gd name="connsiteY37" fmla="*/ 447675 h 2924175"/>
              <a:gd name="connsiteX38" fmla="*/ 8324850 w 8324850"/>
              <a:gd name="connsiteY38" fmla="*/ 66675 h 2924175"/>
              <a:gd name="connsiteX0" fmla="*/ 0 w 8324850"/>
              <a:gd name="connsiteY0" fmla="*/ 0 h 2924175"/>
              <a:gd name="connsiteX1" fmla="*/ 76200 w 8324850"/>
              <a:gd name="connsiteY1" fmla="*/ 352425 h 2924175"/>
              <a:gd name="connsiteX2" fmla="*/ 152400 w 8324850"/>
              <a:gd name="connsiteY2" fmla="*/ 352425 h 2924175"/>
              <a:gd name="connsiteX3" fmla="*/ 323850 w 8324850"/>
              <a:gd name="connsiteY3" fmla="*/ 419100 h 2924175"/>
              <a:gd name="connsiteX4" fmla="*/ 666750 w 8324850"/>
              <a:gd name="connsiteY4" fmla="*/ 1028700 h 2924175"/>
              <a:gd name="connsiteX5" fmla="*/ 838200 w 8324850"/>
              <a:gd name="connsiteY5" fmla="*/ 1114425 h 2924175"/>
              <a:gd name="connsiteX6" fmla="*/ 1019175 w 8324850"/>
              <a:gd name="connsiteY6" fmla="*/ 1343025 h 2924175"/>
              <a:gd name="connsiteX7" fmla="*/ 1257300 w 8324850"/>
              <a:gd name="connsiteY7" fmla="*/ 1323975 h 2924175"/>
              <a:gd name="connsiteX8" fmla="*/ 1457325 w 8324850"/>
              <a:gd name="connsiteY8" fmla="*/ 1638300 h 2924175"/>
              <a:gd name="connsiteX9" fmla="*/ 1600200 w 8324850"/>
              <a:gd name="connsiteY9" fmla="*/ 1866900 h 2924175"/>
              <a:gd name="connsiteX10" fmla="*/ 1819275 w 8324850"/>
              <a:gd name="connsiteY10" fmla="*/ 2409825 h 2924175"/>
              <a:gd name="connsiteX11" fmla="*/ 1971675 w 8324850"/>
              <a:gd name="connsiteY11" fmla="*/ 2619375 h 2924175"/>
              <a:gd name="connsiteX12" fmla="*/ 2028825 w 8324850"/>
              <a:gd name="connsiteY12" fmla="*/ 2667000 h 2924175"/>
              <a:gd name="connsiteX13" fmla="*/ 2105025 w 8324850"/>
              <a:gd name="connsiteY13" fmla="*/ 2552700 h 2924175"/>
              <a:gd name="connsiteX14" fmla="*/ 2238375 w 8324850"/>
              <a:gd name="connsiteY14" fmla="*/ 2466975 h 2924175"/>
              <a:gd name="connsiteX15" fmla="*/ 2295525 w 8324850"/>
              <a:gd name="connsiteY15" fmla="*/ 2590800 h 2924175"/>
              <a:gd name="connsiteX16" fmla="*/ 2314575 w 8324850"/>
              <a:gd name="connsiteY16" fmla="*/ 2714625 h 2924175"/>
              <a:gd name="connsiteX17" fmla="*/ 2419350 w 8324850"/>
              <a:gd name="connsiteY17" fmla="*/ 2924175 h 2924175"/>
              <a:gd name="connsiteX18" fmla="*/ 3267075 w 8324850"/>
              <a:gd name="connsiteY18" fmla="*/ 2724150 h 2924175"/>
              <a:gd name="connsiteX19" fmla="*/ 3476625 w 8324850"/>
              <a:gd name="connsiteY19" fmla="*/ 2514600 h 2924175"/>
              <a:gd name="connsiteX20" fmla="*/ 3676650 w 8324850"/>
              <a:gd name="connsiteY20" fmla="*/ 2619375 h 2924175"/>
              <a:gd name="connsiteX21" fmla="*/ 3752850 w 8324850"/>
              <a:gd name="connsiteY21" fmla="*/ 2514600 h 2924175"/>
              <a:gd name="connsiteX22" fmla="*/ 4086225 w 8324850"/>
              <a:gd name="connsiteY22" fmla="*/ 2257425 h 2924175"/>
              <a:gd name="connsiteX23" fmla="*/ 4343400 w 8324850"/>
              <a:gd name="connsiteY23" fmla="*/ 2200275 h 2924175"/>
              <a:gd name="connsiteX24" fmla="*/ 4543425 w 8324850"/>
              <a:gd name="connsiteY24" fmla="*/ 2190750 h 2924175"/>
              <a:gd name="connsiteX25" fmla="*/ 4724400 w 8324850"/>
              <a:gd name="connsiteY25" fmla="*/ 2257425 h 2924175"/>
              <a:gd name="connsiteX26" fmla="*/ 4886325 w 8324850"/>
              <a:gd name="connsiteY26" fmla="*/ 2314575 h 2924175"/>
              <a:gd name="connsiteX27" fmla="*/ 5019675 w 8324850"/>
              <a:gd name="connsiteY27" fmla="*/ 1971675 h 2924175"/>
              <a:gd name="connsiteX28" fmla="*/ 5067300 w 8324850"/>
              <a:gd name="connsiteY28" fmla="*/ 1704975 h 2924175"/>
              <a:gd name="connsiteX29" fmla="*/ 5353050 w 8324850"/>
              <a:gd name="connsiteY29" fmla="*/ 1638300 h 2924175"/>
              <a:gd name="connsiteX30" fmla="*/ 5829300 w 8324850"/>
              <a:gd name="connsiteY30" fmla="*/ 1609725 h 2924175"/>
              <a:gd name="connsiteX31" fmla="*/ 6076950 w 8324850"/>
              <a:gd name="connsiteY31" fmla="*/ 1466850 h 2924175"/>
              <a:gd name="connsiteX32" fmla="*/ 6267450 w 8324850"/>
              <a:gd name="connsiteY32" fmla="*/ 1190625 h 2924175"/>
              <a:gd name="connsiteX33" fmla="*/ 6353175 w 8324850"/>
              <a:gd name="connsiteY33" fmla="*/ 828675 h 2924175"/>
              <a:gd name="connsiteX34" fmla="*/ 6638925 w 8324850"/>
              <a:gd name="connsiteY34" fmla="*/ 714375 h 2924175"/>
              <a:gd name="connsiteX35" fmla="*/ 6886575 w 8324850"/>
              <a:gd name="connsiteY35" fmla="*/ 428625 h 2924175"/>
              <a:gd name="connsiteX36" fmla="*/ 7934325 w 8324850"/>
              <a:gd name="connsiteY36" fmla="*/ 447675 h 2924175"/>
              <a:gd name="connsiteX37" fmla="*/ 8324850 w 8324850"/>
              <a:gd name="connsiteY37" fmla="*/ 66675 h 2924175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1257300 w 8324850"/>
              <a:gd name="connsiteY7" fmla="*/ 1323975 h 2724150"/>
              <a:gd name="connsiteX8" fmla="*/ 1457325 w 8324850"/>
              <a:gd name="connsiteY8" fmla="*/ 1638300 h 2724150"/>
              <a:gd name="connsiteX9" fmla="*/ 1600200 w 8324850"/>
              <a:gd name="connsiteY9" fmla="*/ 1866900 h 2724150"/>
              <a:gd name="connsiteX10" fmla="*/ 1819275 w 8324850"/>
              <a:gd name="connsiteY10" fmla="*/ 2409825 h 2724150"/>
              <a:gd name="connsiteX11" fmla="*/ 1971675 w 8324850"/>
              <a:gd name="connsiteY11" fmla="*/ 2619375 h 2724150"/>
              <a:gd name="connsiteX12" fmla="*/ 2028825 w 8324850"/>
              <a:gd name="connsiteY12" fmla="*/ 2667000 h 2724150"/>
              <a:gd name="connsiteX13" fmla="*/ 2105025 w 8324850"/>
              <a:gd name="connsiteY13" fmla="*/ 2552700 h 2724150"/>
              <a:gd name="connsiteX14" fmla="*/ 2238375 w 8324850"/>
              <a:gd name="connsiteY14" fmla="*/ 2466975 h 2724150"/>
              <a:gd name="connsiteX15" fmla="*/ 2295525 w 8324850"/>
              <a:gd name="connsiteY15" fmla="*/ 2590800 h 2724150"/>
              <a:gd name="connsiteX16" fmla="*/ 2314575 w 8324850"/>
              <a:gd name="connsiteY16" fmla="*/ 2714625 h 2724150"/>
              <a:gd name="connsiteX17" fmla="*/ 3267075 w 8324850"/>
              <a:gd name="connsiteY17" fmla="*/ 2724150 h 2724150"/>
              <a:gd name="connsiteX18" fmla="*/ 3476625 w 8324850"/>
              <a:gd name="connsiteY18" fmla="*/ 2514600 h 2724150"/>
              <a:gd name="connsiteX19" fmla="*/ 3676650 w 8324850"/>
              <a:gd name="connsiteY19" fmla="*/ 2619375 h 2724150"/>
              <a:gd name="connsiteX20" fmla="*/ 3752850 w 8324850"/>
              <a:gd name="connsiteY20" fmla="*/ 2514600 h 2724150"/>
              <a:gd name="connsiteX21" fmla="*/ 4086225 w 8324850"/>
              <a:gd name="connsiteY21" fmla="*/ 2257425 h 2724150"/>
              <a:gd name="connsiteX22" fmla="*/ 4343400 w 8324850"/>
              <a:gd name="connsiteY22" fmla="*/ 2200275 h 2724150"/>
              <a:gd name="connsiteX23" fmla="*/ 4543425 w 8324850"/>
              <a:gd name="connsiteY23" fmla="*/ 2190750 h 2724150"/>
              <a:gd name="connsiteX24" fmla="*/ 4724400 w 8324850"/>
              <a:gd name="connsiteY24" fmla="*/ 2257425 h 2724150"/>
              <a:gd name="connsiteX25" fmla="*/ 4886325 w 8324850"/>
              <a:gd name="connsiteY25" fmla="*/ 2314575 h 2724150"/>
              <a:gd name="connsiteX26" fmla="*/ 5019675 w 8324850"/>
              <a:gd name="connsiteY26" fmla="*/ 1971675 h 2724150"/>
              <a:gd name="connsiteX27" fmla="*/ 5067300 w 8324850"/>
              <a:gd name="connsiteY27" fmla="*/ 1704975 h 2724150"/>
              <a:gd name="connsiteX28" fmla="*/ 5353050 w 8324850"/>
              <a:gd name="connsiteY28" fmla="*/ 1638300 h 2724150"/>
              <a:gd name="connsiteX29" fmla="*/ 5829300 w 8324850"/>
              <a:gd name="connsiteY29" fmla="*/ 1609725 h 2724150"/>
              <a:gd name="connsiteX30" fmla="*/ 6076950 w 8324850"/>
              <a:gd name="connsiteY30" fmla="*/ 1466850 h 2724150"/>
              <a:gd name="connsiteX31" fmla="*/ 6267450 w 8324850"/>
              <a:gd name="connsiteY31" fmla="*/ 1190625 h 2724150"/>
              <a:gd name="connsiteX32" fmla="*/ 6353175 w 8324850"/>
              <a:gd name="connsiteY32" fmla="*/ 828675 h 2724150"/>
              <a:gd name="connsiteX33" fmla="*/ 6638925 w 8324850"/>
              <a:gd name="connsiteY33" fmla="*/ 714375 h 2724150"/>
              <a:gd name="connsiteX34" fmla="*/ 6886575 w 8324850"/>
              <a:gd name="connsiteY34" fmla="*/ 428625 h 2724150"/>
              <a:gd name="connsiteX35" fmla="*/ 7934325 w 8324850"/>
              <a:gd name="connsiteY35" fmla="*/ 447675 h 2724150"/>
              <a:gd name="connsiteX36" fmla="*/ 8324850 w 8324850"/>
              <a:gd name="connsiteY36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1257300 w 8324850"/>
              <a:gd name="connsiteY7" fmla="*/ 1323975 h 2724150"/>
              <a:gd name="connsiteX8" fmla="*/ 1457325 w 8324850"/>
              <a:gd name="connsiteY8" fmla="*/ 1638300 h 2724150"/>
              <a:gd name="connsiteX9" fmla="*/ 1600200 w 8324850"/>
              <a:gd name="connsiteY9" fmla="*/ 1866900 h 2724150"/>
              <a:gd name="connsiteX10" fmla="*/ 1819275 w 8324850"/>
              <a:gd name="connsiteY10" fmla="*/ 2409825 h 2724150"/>
              <a:gd name="connsiteX11" fmla="*/ 1971675 w 8324850"/>
              <a:gd name="connsiteY11" fmla="*/ 2619375 h 2724150"/>
              <a:gd name="connsiteX12" fmla="*/ 2028825 w 8324850"/>
              <a:gd name="connsiteY12" fmla="*/ 2667000 h 2724150"/>
              <a:gd name="connsiteX13" fmla="*/ 2105025 w 8324850"/>
              <a:gd name="connsiteY13" fmla="*/ 2552700 h 2724150"/>
              <a:gd name="connsiteX14" fmla="*/ 2238375 w 8324850"/>
              <a:gd name="connsiteY14" fmla="*/ 2466975 h 2724150"/>
              <a:gd name="connsiteX15" fmla="*/ 2295525 w 8324850"/>
              <a:gd name="connsiteY15" fmla="*/ 2590800 h 2724150"/>
              <a:gd name="connsiteX16" fmla="*/ 3267075 w 8324850"/>
              <a:gd name="connsiteY16" fmla="*/ 2724150 h 2724150"/>
              <a:gd name="connsiteX17" fmla="*/ 3476625 w 8324850"/>
              <a:gd name="connsiteY17" fmla="*/ 2514600 h 2724150"/>
              <a:gd name="connsiteX18" fmla="*/ 3676650 w 8324850"/>
              <a:gd name="connsiteY18" fmla="*/ 2619375 h 2724150"/>
              <a:gd name="connsiteX19" fmla="*/ 3752850 w 8324850"/>
              <a:gd name="connsiteY19" fmla="*/ 2514600 h 2724150"/>
              <a:gd name="connsiteX20" fmla="*/ 4086225 w 8324850"/>
              <a:gd name="connsiteY20" fmla="*/ 2257425 h 2724150"/>
              <a:gd name="connsiteX21" fmla="*/ 4343400 w 8324850"/>
              <a:gd name="connsiteY21" fmla="*/ 2200275 h 2724150"/>
              <a:gd name="connsiteX22" fmla="*/ 4543425 w 8324850"/>
              <a:gd name="connsiteY22" fmla="*/ 2190750 h 2724150"/>
              <a:gd name="connsiteX23" fmla="*/ 4724400 w 8324850"/>
              <a:gd name="connsiteY23" fmla="*/ 2257425 h 2724150"/>
              <a:gd name="connsiteX24" fmla="*/ 4886325 w 8324850"/>
              <a:gd name="connsiteY24" fmla="*/ 2314575 h 2724150"/>
              <a:gd name="connsiteX25" fmla="*/ 5019675 w 8324850"/>
              <a:gd name="connsiteY25" fmla="*/ 1971675 h 2724150"/>
              <a:gd name="connsiteX26" fmla="*/ 5067300 w 8324850"/>
              <a:gd name="connsiteY26" fmla="*/ 1704975 h 2724150"/>
              <a:gd name="connsiteX27" fmla="*/ 5353050 w 8324850"/>
              <a:gd name="connsiteY27" fmla="*/ 1638300 h 2724150"/>
              <a:gd name="connsiteX28" fmla="*/ 5829300 w 8324850"/>
              <a:gd name="connsiteY28" fmla="*/ 1609725 h 2724150"/>
              <a:gd name="connsiteX29" fmla="*/ 6076950 w 8324850"/>
              <a:gd name="connsiteY29" fmla="*/ 1466850 h 2724150"/>
              <a:gd name="connsiteX30" fmla="*/ 6267450 w 8324850"/>
              <a:gd name="connsiteY30" fmla="*/ 1190625 h 2724150"/>
              <a:gd name="connsiteX31" fmla="*/ 6353175 w 8324850"/>
              <a:gd name="connsiteY31" fmla="*/ 828675 h 2724150"/>
              <a:gd name="connsiteX32" fmla="*/ 6638925 w 8324850"/>
              <a:gd name="connsiteY32" fmla="*/ 714375 h 2724150"/>
              <a:gd name="connsiteX33" fmla="*/ 6886575 w 8324850"/>
              <a:gd name="connsiteY33" fmla="*/ 428625 h 2724150"/>
              <a:gd name="connsiteX34" fmla="*/ 7934325 w 8324850"/>
              <a:gd name="connsiteY34" fmla="*/ 447675 h 2724150"/>
              <a:gd name="connsiteX35" fmla="*/ 8324850 w 8324850"/>
              <a:gd name="connsiteY35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1257300 w 8324850"/>
              <a:gd name="connsiteY7" fmla="*/ 1323975 h 2724150"/>
              <a:gd name="connsiteX8" fmla="*/ 1457325 w 8324850"/>
              <a:gd name="connsiteY8" fmla="*/ 1638300 h 2724150"/>
              <a:gd name="connsiteX9" fmla="*/ 1600200 w 8324850"/>
              <a:gd name="connsiteY9" fmla="*/ 1866900 h 2724150"/>
              <a:gd name="connsiteX10" fmla="*/ 1819275 w 8324850"/>
              <a:gd name="connsiteY10" fmla="*/ 2409825 h 2724150"/>
              <a:gd name="connsiteX11" fmla="*/ 1971675 w 8324850"/>
              <a:gd name="connsiteY11" fmla="*/ 2619375 h 2724150"/>
              <a:gd name="connsiteX12" fmla="*/ 2028825 w 8324850"/>
              <a:gd name="connsiteY12" fmla="*/ 2667000 h 2724150"/>
              <a:gd name="connsiteX13" fmla="*/ 2105025 w 8324850"/>
              <a:gd name="connsiteY13" fmla="*/ 2552700 h 2724150"/>
              <a:gd name="connsiteX14" fmla="*/ 2238375 w 8324850"/>
              <a:gd name="connsiteY14" fmla="*/ 2466975 h 2724150"/>
              <a:gd name="connsiteX15" fmla="*/ 3267075 w 8324850"/>
              <a:gd name="connsiteY15" fmla="*/ 2724150 h 2724150"/>
              <a:gd name="connsiteX16" fmla="*/ 3476625 w 8324850"/>
              <a:gd name="connsiteY16" fmla="*/ 2514600 h 2724150"/>
              <a:gd name="connsiteX17" fmla="*/ 3676650 w 8324850"/>
              <a:gd name="connsiteY17" fmla="*/ 2619375 h 2724150"/>
              <a:gd name="connsiteX18" fmla="*/ 3752850 w 8324850"/>
              <a:gd name="connsiteY18" fmla="*/ 2514600 h 2724150"/>
              <a:gd name="connsiteX19" fmla="*/ 4086225 w 8324850"/>
              <a:gd name="connsiteY19" fmla="*/ 2257425 h 2724150"/>
              <a:gd name="connsiteX20" fmla="*/ 4343400 w 8324850"/>
              <a:gd name="connsiteY20" fmla="*/ 2200275 h 2724150"/>
              <a:gd name="connsiteX21" fmla="*/ 4543425 w 8324850"/>
              <a:gd name="connsiteY21" fmla="*/ 2190750 h 2724150"/>
              <a:gd name="connsiteX22" fmla="*/ 4724400 w 8324850"/>
              <a:gd name="connsiteY22" fmla="*/ 2257425 h 2724150"/>
              <a:gd name="connsiteX23" fmla="*/ 4886325 w 8324850"/>
              <a:gd name="connsiteY23" fmla="*/ 2314575 h 2724150"/>
              <a:gd name="connsiteX24" fmla="*/ 5019675 w 8324850"/>
              <a:gd name="connsiteY24" fmla="*/ 1971675 h 2724150"/>
              <a:gd name="connsiteX25" fmla="*/ 5067300 w 8324850"/>
              <a:gd name="connsiteY25" fmla="*/ 1704975 h 2724150"/>
              <a:gd name="connsiteX26" fmla="*/ 5353050 w 8324850"/>
              <a:gd name="connsiteY26" fmla="*/ 1638300 h 2724150"/>
              <a:gd name="connsiteX27" fmla="*/ 5829300 w 8324850"/>
              <a:gd name="connsiteY27" fmla="*/ 1609725 h 2724150"/>
              <a:gd name="connsiteX28" fmla="*/ 6076950 w 8324850"/>
              <a:gd name="connsiteY28" fmla="*/ 1466850 h 2724150"/>
              <a:gd name="connsiteX29" fmla="*/ 6267450 w 8324850"/>
              <a:gd name="connsiteY29" fmla="*/ 1190625 h 2724150"/>
              <a:gd name="connsiteX30" fmla="*/ 6353175 w 8324850"/>
              <a:gd name="connsiteY30" fmla="*/ 828675 h 2724150"/>
              <a:gd name="connsiteX31" fmla="*/ 6638925 w 8324850"/>
              <a:gd name="connsiteY31" fmla="*/ 714375 h 2724150"/>
              <a:gd name="connsiteX32" fmla="*/ 6886575 w 8324850"/>
              <a:gd name="connsiteY32" fmla="*/ 428625 h 2724150"/>
              <a:gd name="connsiteX33" fmla="*/ 7934325 w 8324850"/>
              <a:gd name="connsiteY33" fmla="*/ 447675 h 2724150"/>
              <a:gd name="connsiteX34" fmla="*/ 8324850 w 8324850"/>
              <a:gd name="connsiteY34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1257300 w 8324850"/>
              <a:gd name="connsiteY7" fmla="*/ 1323975 h 2724150"/>
              <a:gd name="connsiteX8" fmla="*/ 1457325 w 8324850"/>
              <a:gd name="connsiteY8" fmla="*/ 1638300 h 2724150"/>
              <a:gd name="connsiteX9" fmla="*/ 1600200 w 8324850"/>
              <a:gd name="connsiteY9" fmla="*/ 1866900 h 2724150"/>
              <a:gd name="connsiteX10" fmla="*/ 1819275 w 8324850"/>
              <a:gd name="connsiteY10" fmla="*/ 2409825 h 2724150"/>
              <a:gd name="connsiteX11" fmla="*/ 1971675 w 8324850"/>
              <a:gd name="connsiteY11" fmla="*/ 2619375 h 2724150"/>
              <a:gd name="connsiteX12" fmla="*/ 2028825 w 8324850"/>
              <a:gd name="connsiteY12" fmla="*/ 2667000 h 2724150"/>
              <a:gd name="connsiteX13" fmla="*/ 2105025 w 8324850"/>
              <a:gd name="connsiteY13" fmla="*/ 2552700 h 2724150"/>
              <a:gd name="connsiteX14" fmla="*/ 3267075 w 8324850"/>
              <a:gd name="connsiteY14" fmla="*/ 2724150 h 2724150"/>
              <a:gd name="connsiteX15" fmla="*/ 3476625 w 8324850"/>
              <a:gd name="connsiteY15" fmla="*/ 2514600 h 2724150"/>
              <a:gd name="connsiteX16" fmla="*/ 3676650 w 8324850"/>
              <a:gd name="connsiteY16" fmla="*/ 2619375 h 2724150"/>
              <a:gd name="connsiteX17" fmla="*/ 3752850 w 8324850"/>
              <a:gd name="connsiteY17" fmla="*/ 2514600 h 2724150"/>
              <a:gd name="connsiteX18" fmla="*/ 4086225 w 8324850"/>
              <a:gd name="connsiteY18" fmla="*/ 2257425 h 2724150"/>
              <a:gd name="connsiteX19" fmla="*/ 4343400 w 8324850"/>
              <a:gd name="connsiteY19" fmla="*/ 2200275 h 2724150"/>
              <a:gd name="connsiteX20" fmla="*/ 4543425 w 8324850"/>
              <a:gd name="connsiteY20" fmla="*/ 2190750 h 2724150"/>
              <a:gd name="connsiteX21" fmla="*/ 4724400 w 8324850"/>
              <a:gd name="connsiteY21" fmla="*/ 2257425 h 2724150"/>
              <a:gd name="connsiteX22" fmla="*/ 4886325 w 8324850"/>
              <a:gd name="connsiteY22" fmla="*/ 2314575 h 2724150"/>
              <a:gd name="connsiteX23" fmla="*/ 5019675 w 8324850"/>
              <a:gd name="connsiteY23" fmla="*/ 1971675 h 2724150"/>
              <a:gd name="connsiteX24" fmla="*/ 5067300 w 8324850"/>
              <a:gd name="connsiteY24" fmla="*/ 1704975 h 2724150"/>
              <a:gd name="connsiteX25" fmla="*/ 5353050 w 8324850"/>
              <a:gd name="connsiteY25" fmla="*/ 1638300 h 2724150"/>
              <a:gd name="connsiteX26" fmla="*/ 5829300 w 8324850"/>
              <a:gd name="connsiteY26" fmla="*/ 1609725 h 2724150"/>
              <a:gd name="connsiteX27" fmla="*/ 6076950 w 8324850"/>
              <a:gd name="connsiteY27" fmla="*/ 1466850 h 2724150"/>
              <a:gd name="connsiteX28" fmla="*/ 6267450 w 8324850"/>
              <a:gd name="connsiteY28" fmla="*/ 1190625 h 2724150"/>
              <a:gd name="connsiteX29" fmla="*/ 6353175 w 8324850"/>
              <a:gd name="connsiteY29" fmla="*/ 828675 h 2724150"/>
              <a:gd name="connsiteX30" fmla="*/ 6638925 w 8324850"/>
              <a:gd name="connsiteY30" fmla="*/ 714375 h 2724150"/>
              <a:gd name="connsiteX31" fmla="*/ 6886575 w 8324850"/>
              <a:gd name="connsiteY31" fmla="*/ 428625 h 2724150"/>
              <a:gd name="connsiteX32" fmla="*/ 7934325 w 8324850"/>
              <a:gd name="connsiteY32" fmla="*/ 447675 h 2724150"/>
              <a:gd name="connsiteX33" fmla="*/ 8324850 w 8324850"/>
              <a:gd name="connsiteY33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1257300 w 8324850"/>
              <a:gd name="connsiteY7" fmla="*/ 1323975 h 2724150"/>
              <a:gd name="connsiteX8" fmla="*/ 1457325 w 8324850"/>
              <a:gd name="connsiteY8" fmla="*/ 1638300 h 2724150"/>
              <a:gd name="connsiteX9" fmla="*/ 1600200 w 8324850"/>
              <a:gd name="connsiteY9" fmla="*/ 1866900 h 2724150"/>
              <a:gd name="connsiteX10" fmla="*/ 1819275 w 8324850"/>
              <a:gd name="connsiteY10" fmla="*/ 2409825 h 2724150"/>
              <a:gd name="connsiteX11" fmla="*/ 1971675 w 8324850"/>
              <a:gd name="connsiteY11" fmla="*/ 2619375 h 2724150"/>
              <a:gd name="connsiteX12" fmla="*/ 2028825 w 8324850"/>
              <a:gd name="connsiteY12" fmla="*/ 2667000 h 2724150"/>
              <a:gd name="connsiteX13" fmla="*/ 3267075 w 8324850"/>
              <a:gd name="connsiteY13" fmla="*/ 2724150 h 2724150"/>
              <a:gd name="connsiteX14" fmla="*/ 3476625 w 8324850"/>
              <a:gd name="connsiteY14" fmla="*/ 2514600 h 2724150"/>
              <a:gd name="connsiteX15" fmla="*/ 3676650 w 8324850"/>
              <a:gd name="connsiteY15" fmla="*/ 2619375 h 2724150"/>
              <a:gd name="connsiteX16" fmla="*/ 3752850 w 8324850"/>
              <a:gd name="connsiteY16" fmla="*/ 2514600 h 2724150"/>
              <a:gd name="connsiteX17" fmla="*/ 4086225 w 8324850"/>
              <a:gd name="connsiteY17" fmla="*/ 2257425 h 2724150"/>
              <a:gd name="connsiteX18" fmla="*/ 4343400 w 8324850"/>
              <a:gd name="connsiteY18" fmla="*/ 2200275 h 2724150"/>
              <a:gd name="connsiteX19" fmla="*/ 4543425 w 8324850"/>
              <a:gd name="connsiteY19" fmla="*/ 2190750 h 2724150"/>
              <a:gd name="connsiteX20" fmla="*/ 4724400 w 8324850"/>
              <a:gd name="connsiteY20" fmla="*/ 2257425 h 2724150"/>
              <a:gd name="connsiteX21" fmla="*/ 4886325 w 8324850"/>
              <a:gd name="connsiteY21" fmla="*/ 2314575 h 2724150"/>
              <a:gd name="connsiteX22" fmla="*/ 5019675 w 8324850"/>
              <a:gd name="connsiteY22" fmla="*/ 1971675 h 2724150"/>
              <a:gd name="connsiteX23" fmla="*/ 5067300 w 8324850"/>
              <a:gd name="connsiteY23" fmla="*/ 1704975 h 2724150"/>
              <a:gd name="connsiteX24" fmla="*/ 5353050 w 8324850"/>
              <a:gd name="connsiteY24" fmla="*/ 1638300 h 2724150"/>
              <a:gd name="connsiteX25" fmla="*/ 5829300 w 8324850"/>
              <a:gd name="connsiteY25" fmla="*/ 1609725 h 2724150"/>
              <a:gd name="connsiteX26" fmla="*/ 6076950 w 8324850"/>
              <a:gd name="connsiteY26" fmla="*/ 1466850 h 2724150"/>
              <a:gd name="connsiteX27" fmla="*/ 6267450 w 8324850"/>
              <a:gd name="connsiteY27" fmla="*/ 1190625 h 2724150"/>
              <a:gd name="connsiteX28" fmla="*/ 6353175 w 8324850"/>
              <a:gd name="connsiteY28" fmla="*/ 828675 h 2724150"/>
              <a:gd name="connsiteX29" fmla="*/ 6638925 w 8324850"/>
              <a:gd name="connsiteY29" fmla="*/ 714375 h 2724150"/>
              <a:gd name="connsiteX30" fmla="*/ 6886575 w 8324850"/>
              <a:gd name="connsiteY30" fmla="*/ 428625 h 2724150"/>
              <a:gd name="connsiteX31" fmla="*/ 7934325 w 8324850"/>
              <a:gd name="connsiteY31" fmla="*/ 447675 h 2724150"/>
              <a:gd name="connsiteX32" fmla="*/ 8324850 w 8324850"/>
              <a:gd name="connsiteY32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1257300 w 8324850"/>
              <a:gd name="connsiteY7" fmla="*/ 1323975 h 2724150"/>
              <a:gd name="connsiteX8" fmla="*/ 1457325 w 8324850"/>
              <a:gd name="connsiteY8" fmla="*/ 1638300 h 2724150"/>
              <a:gd name="connsiteX9" fmla="*/ 1600200 w 8324850"/>
              <a:gd name="connsiteY9" fmla="*/ 1866900 h 2724150"/>
              <a:gd name="connsiteX10" fmla="*/ 1819275 w 8324850"/>
              <a:gd name="connsiteY10" fmla="*/ 2409825 h 2724150"/>
              <a:gd name="connsiteX11" fmla="*/ 1971675 w 8324850"/>
              <a:gd name="connsiteY11" fmla="*/ 2619375 h 2724150"/>
              <a:gd name="connsiteX12" fmla="*/ 3267075 w 8324850"/>
              <a:gd name="connsiteY12" fmla="*/ 2724150 h 2724150"/>
              <a:gd name="connsiteX13" fmla="*/ 3476625 w 8324850"/>
              <a:gd name="connsiteY13" fmla="*/ 2514600 h 2724150"/>
              <a:gd name="connsiteX14" fmla="*/ 3676650 w 8324850"/>
              <a:gd name="connsiteY14" fmla="*/ 2619375 h 2724150"/>
              <a:gd name="connsiteX15" fmla="*/ 3752850 w 8324850"/>
              <a:gd name="connsiteY15" fmla="*/ 2514600 h 2724150"/>
              <a:gd name="connsiteX16" fmla="*/ 4086225 w 8324850"/>
              <a:gd name="connsiteY16" fmla="*/ 2257425 h 2724150"/>
              <a:gd name="connsiteX17" fmla="*/ 4343400 w 8324850"/>
              <a:gd name="connsiteY17" fmla="*/ 2200275 h 2724150"/>
              <a:gd name="connsiteX18" fmla="*/ 4543425 w 8324850"/>
              <a:gd name="connsiteY18" fmla="*/ 2190750 h 2724150"/>
              <a:gd name="connsiteX19" fmla="*/ 4724400 w 8324850"/>
              <a:gd name="connsiteY19" fmla="*/ 2257425 h 2724150"/>
              <a:gd name="connsiteX20" fmla="*/ 4886325 w 8324850"/>
              <a:gd name="connsiteY20" fmla="*/ 2314575 h 2724150"/>
              <a:gd name="connsiteX21" fmla="*/ 5019675 w 8324850"/>
              <a:gd name="connsiteY21" fmla="*/ 1971675 h 2724150"/>
              <a:gd name="connsiteX22" fmla="*/ 5067300 w 8324850"/>
              <a:gd name="connsiteY22" fmla="*/ 1704975 h 2724150"/>
              <a:gd name="connsiteX23" fmla="*/ 5353050 w 8324850"/>
              <a:gd name="connsiteY23" fmla="*/ 1638300 h 2724150"/>
              <a:gd name="connsiteX24" fmla="*/ 5829300 w 8324850"/>
              <a:gd name="connsiteY24" fmla="*/ 1609725 h 2724150"/>
              <a:gd name="connsiteX25" fmla="*/ 6076950 w 8324850"/>
              <a:gd name="connsiteY25" fmla="*/ 1466850 h 2724150"/>
              <a:gd name="connsiteX26" fmla="*/ 6267450 w 8324850"/>
              <a:gd name="connsiteY26" fmla="*/ 1190625 h 2724150"/>
              <a:gd name="connsiteX27" fmla="*/ 6353175 w 8324850"/>
              <a:gd name="connsiteY27" fmla="*/ 828675 h 2724150"/>
              <a:gd name="connsiteX28" fmla="*/ 6638925 w 8324850"/>
              <a:gd name="connsiteY28" fmla="*/ 714375 h 2724150"/>
              <a:gd name="connsiteX29" fmla="*/ 6886575 w 8324850"/>
              <a:gd name="connsiteY29" fmla="*/ 428625 h 2724150"/>
              <a:gd name="connsiteX30" fmla="*/ 7934325 w 8324850"/>
              <a:gd name="connsiteY30" fmla="*/ 447675 h 2724150"/>
              <a:gd name="connsiteX31" fmla="*/ 8324850 w 8324850"/>
              <a:gd name="connsiteY31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1257300 w 8324850"/>
              <a:gd name="connsiteY7" fmla="*/ 1323975 h 2724150"/>
              <a:gd name="connsiteX8" fmla="*/ 1457325 w 8324850"/>
              <a:gd name="connsiteY8" fmla="*/ 1638300 h 2724150"/>
              <a:gd name="connsiteX9" fmla="*/ 1600200 w 8324850"/>
              <a:gd name="connsiteY9" fmla="*/ 1866900 h 2724150"/>
              <a:gd name="connsiteX10" fmla="*/ 1819275 w 8324850"/>
              <a:gd name="connsiteY10" fmla="*/ 2409825 h 2724150"/>
              <a:gd name="connsiteX11" fmla="*/ 3267075 w 8324850"/>
              <a:gd name="connsiteY11" fmla="*/ 2724150 h 2724150"/>
              <a:gd name="connsiteX12" fmla="*/ 3476625 w 8324850"/>
              <a:gd name="connsiteY12" fmla="*/ 2514600 h 2724150"/>
              <a:gd name="connsiteX13" fmla="*/ 3676650 w 8324850"/>
              <a:gd name="connsiteY13" fmla="*/ 2619375 h 2724150"/>
              <a:gd name="connsiteX14" fmla="*/ 3752850 w 8324850"/>
              <a:gd name="connsiteY14" fmla="*/ 2514600 h 2724150"/>
              <a:gd name="connsiteX15" fmla="*/ 4086225 w 8324850"/>
              <a:gd name="connsiteY15" fmla="*/ 2257425 h 2724150"/>
              <a:gd name="connsiteX16" fmla="*/ 4343400 w 8324850"/>
              <a:gd name="connsiteY16" fmla="*/ 2200275 h 2724150"/>
              <a:gd name="connsiteX17" fmla="*/ 4543425 w 8324850"/>
              <a:gd name="connsiteY17" fmla="*/ 2190750 h 2724150"/>
              <a:gd name="connsiteX18" fmla="*/ 4724400 w 8324850"/>
              <a:gd name="connsiteY18" fmla="*/ 2257425 h 2724150"/>
              <a:gd name="connsiteX19" fmla="*/ 4886325 w 8324850"/>
              <a:gd name="connsiteY19" fmla="*/ 2314575 h 2724150"/>
              <a:gd name="connsiteX20" fmla="*/ 5019675 w 8324850"/>
              <a:gd name="connsiteY20" fmla="*/ 1971675 h 2724150"/>
              <a:gd name="connsiteX21" fmla="*/ 5067300 w 8324850"/>
              <a:gd name="connsiteY21" fmla="*/ 1704975 h 2724150"/>
              <a:gd name="connsiteX22" fmla="*/ 5353050 w 8324850"/>
              <a:gd name="connsiteY22" fmla="*/ 1638300 h 2724150"/>
              <a:gd name="connsiteX23" fmla="*/ 5829300 w 8324850"/>
              <a:gd name="connsiteY23" fmla="*/ 1609725 h 2724150"/>
              <a:gd name="connsiteX24" fmla="*/ 6076950 w 8324850"/>
              <a:gd name="connsiteY24" fmla="*/ 1466850 h 2724150"/>
              <a:gd name="connsiteX25" fmla="*/ 6267450 w 8324850"/>
              <a:gd name="connsiteY25" fmla="*/ 1190625 h 2724150"/>
              <a:gd name="connsiteX26" fmla="*/ 6353175 w 8324850"/>
              <a:gd name="connsiteY26" fmla="*/ 828675 h 2724150"/>
              <a:gd name="connsiteX27" fmla="*/ 6638925 w 8324850"/>
              <a:gd name="connsiteY27" fmla="*/ 714375 h 2724150"/>
              <a:gd name="connsiteX28" fmla="*/ 6886575 w 8324850"/>
              <a:gd name="connsiteY28" fmla="*/ 428625 h 2724150"/>
              <a:gd name="connsiteX29" fmla="*/ 7934325 w 8324850"/>
              <a:gd name="connsiteY29" fmla="*/ 447675 h 2724150"/>
              <a:gd name="connsiteX30" fmla="*/ 8324850 w 8324850"/>
              <a:gd name="connsiteY30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1257300 w 8324850"/>
              <a:gd name="connsiteY7" fmla="*/ 1323975 h 2724150"/>
              <a:gd name="connsiteX8" fmla="*/ 1457325 w 8324850"/>
              <a:gd name="connsiteY8" fmla="*/ 1638300 h 2724150"/>
              <a:gd name="connsiteX9" fmla="*/ 1600200 w 8324850"/>
              <a:gd name="connsiteY9" fmla="*/ 1866900 h 2724150"/>
              <a:gd name="connsiteX10" fmla="*/ 3267075 w 8324850"/>
              <a:gd name="connsiteY10" fmla="*/ 2724150 h 2724150"/>
              <a:gd name="connsiteX11" fmla="*/ 3476625 w 8324850"/>
              <a:gd name="connsiteY11" fmla="*/ 2514600 h 2724150"/>
              <a:gd name="connsiteX12" fmla="*/ 3676650 w 8324850"/>
              <a:gd name="connsiteY12" fmla="*/ 2619375 h 2724150"/>
              <a:gd name="connsiteX13" fmla="*/ 3752850 w 8324850"/>
              <a:gd name="connsiteY13" fmla="*/ 2514600 h 2724150"/>
              <a:gd name="connsiteX14" fmla="*/ 4086225 w 8324850"/>
              <a:gd name="connsiteY14" fmla="*/ 2257425 h 2724150"/>
              <a:gd name="connsiteX15" fmla="*/ 4343400 w 8324850"/>
              <a:gd name="connsiteY15" fmla="*/ 2200275 h 2724150"/>
              <a:gd name="connsiteX16" fmla="*/ 4543425 w 8324850"/>
              <a:gd name="connsiteY16" fmla="*/ 2190750 h 2724150"/>
              <a:gd name="connsiteX17" fmla="*/ 4724400 w 8324850"/>
              <a:gd name="connsiteY17" fmla="*/ 2257425 h 2724150"/>
              <a:gd name="connsiteX18" fmla="*/ 4886325 w 8324850"/>
              <a:gd name="connsiteY18" fmla="*/ 2314575 h 2724150"/>
              <a:gd name="connsiteX19" fmla="*/ 5019675 w 8324850"/>
              <a:gd name="connsiteY19" fmla="*/ 1971675 h 2724150"/>
              <a:gd name="connsiteX20" fmla="*/ 5067300 w 8324850"/>
              <a:gd name="connsiteY20" fmla="*/ 1704975 h 2724150"/>
              <a:gd name="connsiteX21" fmla="*/ 5353050 w 8324850"/>
              <a:gd name="connsiteY21" fmla="*/ 1638300 h 2724150"/>
              <a:gd name="connsiteX22" fmla="*/ 5829300 w 8324850"/>
              <a:gd name="connsiteY22" fmla="*/ 1609725 h 2724150"/>
              <a:gd name="connsiteX23" fmla="*/ 6076950 w 8324850"/>
              <a:gd name="connsiteY23" fmla="*/ 1466850 h 2724150"/>
              <a:gd name="connsiteX24" fmla="*/ 6267450 w 8324850"/>
              <a:gd name="connsiteY24" fmla="*/ 1190625 h 2724150"/>
              <a:gd name="connsiteX25" fmla="*/ 6353175 w 8324850"/>
              <a:gd name="connsiteY25" fmla="*/ 828675 h 2724150"/>
              <a:gd name="connsiteX26" fmla="*/ 6638925 w 8324850"/>
              <a:gd name="connsiteY26" fmla="*/ 714375 h 2724150"/>
              <a:gd name="connsiteX27" fmla="*/ 6886575 w 8324850"/>
              <a:gd name="connsiteY27" fmla="*/ 428625 h 2724150"/>
              <a:gd name="connsiteX28" fmla="*/ 7934325 w 8324850"/>
              <a:gd name="connsiteY28" fmla="*/ 447675 h 2724150"/>
              <a:gd name="connsiteX29" fmla="*/ 8324850 w 8324850"/>
              <a:gd name="connsiteY29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1257300 w 8324850"/>
              <a:gd name="connsiteY7" fmla="*/ 1323975 h 2724150"/>
              <a:gd name="connsiteX8" fmla="*/ 1457325 w 8324850"/>
              <a:gd name="connsiteY8" fmla="*/ 1638300 h 2724150"/>
              <a:gd name="connsiteX9" fmla="*/ 3267075 w 8324850"/>
              <a:gd name="connsiteY9" fmla="*/ 2724150 h 2724150"/>
              <a:gd name="connsiteX10" fmla="*/ 3476625 w 8324850"/>
              <a:gd name="connsiteY10" fmla="*/ 2514600 h 2724150"/>
              <a:gd name="connsiteX11" fmla="*/ 3676650 w 8324850"/>
              <a:gd name="connsiteY11" fmla="*/ 2619375 h 2724150"/>
              <a:gd name="connsiteX12" fmla="*/ 3752850 w 8324850"/>
              <a:gd name="connsiteY12" fmla="*/ 2514600 h 2724150"/>
              <a:gd name="connsiteX13" fmla="*/ 4086225 w 8324850"/>
              <a:gd name="connsiteY13" fmla="*/ 2257425 h 2724150"/>
              <a:gd name="connsiteX14" fmla="*/ 4343400 w 8324850"/>
              <a:gd name="connsiteY14" fmla="*/ 2200275 h 2724150"/>
              <a:gd name="connsiteX15" fmla="*/ 4543425 w 8324850"/>
              <a:gd name="connsiteY15" fmla="*/ 2190750 h 2724150"/>
              <a:gd name="connsiteX16" fmla="*/ 4724400 w 8324850"/>
              <a:gd name="connsiteY16" fmla="*/ 2257425 h 2724150"/>
              <a:gd name="connsiteX17" fmla="*/ 4886325 w 8324850"/>
              <a:gd name="connsiteY17" fmla="*/ 2314575 h 2724150"/>
              <a:gd name="connsiteX18" fmla="*/ 5019675 w 8324850"/>
              <a:gd name="connsiteY18" fmla="*/ 1971675 h 2724150"/>
              <a:gd name="connsiteX19" fmla="*/ 5067300 w 8324850"/>
              <a:gd name="connsiteY19" fmla="*/ 1704975 h 2724150"/>
              <a:gd name="connsiteX20" fmla="*/ 5353050 w 8324850"/>
              <a:gd name="connsiteY20" fmla="*/ 1638300 h 2724150"/>
              <a:gd name="connsiteX21" fmla="*/ 5829300 w 8324850"/>
              <a:gd name="connsiteY21" fmla="*/ 1609725 h 2724150"/>
              <a:gd name="connsiteX22" fmla="*/ 6076950 w 8324850"/>
              <a:gd name="connsiteY22" fmla="*/ 1466850 h 2724150"/>
              <a:gd name="connsiteX23" fmla="*/ 6267450 w 8324850"/>
              <a:gd name="connsiteY23" fmla="*/ 1190625 h 2724150"/>
              <a:gd name="connsiteX24" fmla="*/ 6353175 w 8324850"/>
              <a:gd name="connsiteY24" fmla="*/ 828675 h 2724150"/>
              <a:gd name="connsiteX25" fmla="*/ 6638925 w 8324850"/>
              <a:gd name="connsiteY25" fmla="*/ 714375 h 2724150"/>
              <a:gd name="connsiteX26" fmla="*/ 6886575 w 8324850"/>
              <a:gd name="connsiteY26" fmla="*/ 428625 h 2724150"/>
              <a:gd name="connsiteX27" fmla="*/ 7934325 w 8324850"/>
              <a:gd name="connsiteY27" fmla="*/ 447675 h 2724150"/>
              <a:gd name="connsiteX28" fmla="*/ 8324850 w 8324850"/>
              <a:gd name="connsiteY28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1257300 w 8324850"/>
              <a:gd name="connsiteY7" fmla="*/ 1323975 h 2724150"/>
              <a:gd name="connsiteX8" fmla="*/ 3267075 w 8324850"/>
              <a:gd name="connsiteY8" fmla="*/ 2724150 h 2724150"/>
              <a:gd name="connsiteX9" fmla="*/ 3476625 w 8324850"/>
              <a:gd name="connsiteY9" fmla="*/ 2514600 h 2724150"/>
              <a:gd name="connsiteX10" fmla="*/ 3676650 w 8324850"/>
              <a:gd name="connsiteY10" fmla="*/ 2619375 h 2724150"/>
              <a:gd name="connsiteX11" fmla="*/ 3752850 w 8324850"/>
              <a:gd name="connsiteY11" fmla="*/ 2514600 h 2724150"/>
              <a:gd name="connsiteX12" fmla="*/ 4086225 w 8324850"/>
              <a:gd name="connsiteY12" fmla="*/ 2257425 h 2724150"/>
              <a:gd name="connsiteX13" fmla="*/ 4343400 w 8324850"/>
              <a:gd name="connsiteY13" fmla="*/ 2200275 h 2724150"/>
              <a:gd name="connsiteX14" fmla="*/ 4543425 w 8324850"/>
              <a:gd name="connsiteY14" fmla="*/ 2190750 h 2724150"/>
              <a:gd name="connsiteX15" fmla="*/ 4724400 w 8324850"/>
              <a:gd name="connsiteY15" fmla="*/ 2257425 h 2724150"/>
              <a:gd name="connsiteX16" fmla="*/ 4886325 w 8324850"/>
              <a:gd name="connsiteY16" fmla="*/ 2314575 h 2724150"/>
              <a:gd name="connsiteX17" fmla="*/ 5019675 w 8324850"/>
              <a:gd name="connsiteY17" fmla="*/ 1971675 h 2724150"/>
              <a:gd name="connsiteX18" fmla="*/ 5067300 w 8324850"/>
              <a:gd name="connsiteY18" fmla="*/ 1704975 h 2724150"/>
              <a:gd name="connsiteX19" fmla="*/ 5353050 w 8324850"/>
              <a:gd name="connsiteY19" fmla="*/ 1638300 h 2724150"/>
              <a:gd name="connsiteX20" fmla="*/ 5829300 w 8324850"/>
              <a:gd name="connsiteY20" fmla="*/ 1609725 h 2724150"/>
              <a:gd name="connsiteX21" fmla="*/ 6076950 w 8324850"/>
              <a:gd name="connsiteY21" fmla="*/ 1466850 h 2724150"/>
              <a:gd name="connsiteX22" fmla="*/ 6267450 w 8324850"/>
              <a:gd name="connsiteY22" fmla="*/ 1190625 h 2724150"/>
              <a:gd name="connsiteX23" fmla="*/ 6353175 w 8324850"/>
              <a:gd name="connsiteY23" fmla="*/ 828675 h 2724150"/>
              <a:gd name="connsiteX24" fmla="*/ 6638925 w 8324850"/>
              <a:gd name="connsiteY24" fmla="*/ 714375 h 2724150"/>
              <a:gd name="connsiteX25" fmla="*/ 6886575 w 8324850"/>
              <a:gd name="connsiteY25" fmla="*/ 428625 h 2724150"/>
              <a:gd name="connsiteX26" fmla="*/ 7934325 w 8324850"/>
              <a:gd name="connsiteY26" fmla="*/ 447675 h 2724150"/>
              <a:gd name="connsiteX27" fmla="*/ 8324850 w 8324850"/>
              <a:gd name="connsiteY27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1019175 w 8324850"/>
              <a:gd name="connsiteY6" fmla="*/ 1343025 h 2724150"/>
              <a:gd name="connsiteX7" fmla="*/ 3267075 w 8324850"/>
              <a:gd name="connsiteY7" fmla="*/ 2724150 h 2724150"/>
              <a:gd name="connsiteX8" fmla="*/ 3476625 w 8324850"/>
              <a:gd name="connsiteY8" fmla="*/ 2514600 h 2724150"/>
              <a:gd name="connsiteX9" fmla="*/ 3676650 w 8324850"/>
              <a:gd name="connsiteY9" fmla="*/ 2619375 h 2724150"/>
              <a:gd name="connsiteX10" fmla="*/ 3752850 w 8324850"/>
              <a:gd name="connsiteY10" fmla="*/ 2514600 h 2724150"/>
              <a:gd name="connsiteX11" fmla="*/ 4086225 w 8324850"/>
              <a:gd name="connsiteY11" fmla="*/ 2257425 h 2724150"/>
              <a:gd name="connsiteX12" fmla="*/ 4343400 w 8324850"/>
              <a:gd name="connsiteY12" fmla="*/ 2200275 h 2724150"/>
              <a:gd name="connsiteX13" fmla="*/ 4543425 w 8324850"/>
              <a:gd name="connsiteY13" fmla="*/ 2190750 h 2724150"/>
              <a:gd name="connsiteX14" fmla="*/ 4724400 w 8324850"/>
              <a:gd name="connsiteY14" fmla="*/ 2257425 h 2724150"/>
              <a:gd name="connsiteX15" fmla="*/ 4886325 w 8324850"/>
              <a:gd name="connsiteY15" fmla="*/ 2314575 h 2724150"/>
              <a:gd name="connsiteX16" fmla="*/ 5019675 w 8324850"/>
              <a:gd name="connsiteY16" fmla="*/ 1971675 h 2724150"/>
              <a:gd name="connsiteX17" fmla="*/ 5067300 w 8324850"/>
              <a:gd name="connsiteY17" fmla="*/ 1704975 h 2724150"/>
              <a:gd name="connsiteX18" fmla="*/ 5353050 w 8324850"/>
              <a:gd name="connsiteY18" fmla="*/ 1638300 h 2724150"/>
              <a:gd name="connsiteX19" fmla="*/ 5829300 w 8324850"/>
              <a:gd name="connsiteY19" fmla="*/ 1609725 h 2724150"/>
              <a:gd name="connsiteX20" fmla="*/ 6076950 w 8324850"/>
              <a:gd name="connsiteY20" fmla="*/ 1466850 h 2724150"/>
              <a:gd name="connsiteX21" fmla="*/ 6267450 w 8324850"/>
              <a:gd name="connsiteY21" fmla="*/ 1190625 h 2724150"/>
              <a:gd name="connsiteX22" fmla="*/ 6353175 w 8324850"/>
              <a:gd name="connsiteY22" fmla="*/ 828675 h 2724150"/>
              <a:gd name="connsiteX23" fmla="*/ 6638925 w 8324850"/>
              <a:gd name="connsiteY23" fmla="*/ 714375 h 2724150"/>
              <a:gd name="connsiteX24" fmla="*/ 6886575 w 8324850"/>
              <a:gd name="connsiteY24" fmla="*/ 428625 h 2724150"/>
              <a:gd name="connsiteX25" fmla="*/ 7934325 w 8324850"/>
              <a:gd name="connsiteY25" fmla="*/ 447675 h 2724150"/>
              <a:gd name="connsiteX26" fmla="*/ 8324850 w 8324850"/>
              <a:gd name="connsiteY26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838200 w 8324850"/>
              <a:gd name="connsiteY5" fmla="*/ 1114425 h 2724150"/>
              <a:gd name="connsiteX6" fmla="*/ 3267075 w 8324850"/>
              <a:gd name="connsiteY6" fmla="*/ 2724150 h 2724150"/>
              <a:gd name="connsiteX7" fmla="*/ 3476625 w 8324850"/>
              <a:gd name="connsiteY7" fmla="*/ 2514600 h 2724150"/>
              <a:gd name="connsiteX8" fmla="*/ 3676650 w 8324850"/>
              <a:gd name="connsiteY8" fmla="*/ 2619375 h 2724150"/>
              <a:gd name="connsiteX9" fmla="*/ 3752850 w 8324850"/>
              <a:gd name="connsiteY9" fmla="*/ 2514600 h 2724150"/>
              <a:gd name="connsiteX10" fmla="*/ 4086225 w 8324850"/>
              <a:gd name="connsiteY10" fmla="*/ 2257425 h 2724150"/>
              <a:gd name="connsiteX11" fmla="*/ 4343400 w 8324850"/>
              <a:gd name="connsiteY11" fmla="*/ 2200275 h 2724150"/>
              <a:gd name="connsiteX12" fmla="*/ 4543425 w 8324850"/>
              <a:gd name="connsiteY12" fmla="*/ 2190750 h 2724150"/>
              <a:gd name="connsiteX13" fmla="*/ 4724400 w 8324850"/>
              <a:gd name="connsiteY13" fmla="*/ 2257425 h 2724150"/>
              <a:gd name="connsiteX14" fmla="*/ 4886325 w 8324850"/>
              <a:gd name="connsiteY14" fmla="*/ 2314575 h 2724150"/>
              <a:gd name="connsiteX15" fmla="*/ 5019675 w 8324850"/>
              <a:gd name="connsiteY15" fmla="*/ 1971675 h 2724150"/>
              <a:gd name="connsiteX16" fmla="*/ 5067300 w 8324850"/>
              <a:gd name="connsiteY16" fmla="*/ 1704975 h 2724150"/>
              <a:gd name="connsiteX17" fmla="*/ 5353050 w 8324850"/>
              <a:gd name="connsiteY17" fmla="*/ 1638300 h 2724150"/>
              <a:gd name="connsiteX18" fmla="*/ 5829300 w 8324850"/>
              <a:gd name="connsiteY18" fmla="*/ 1609725 h 2724150"/>
              <a:gd name="connsiteX19" fmla="*/ 6076950 w 8324850"/>
              <a:gd name="connsiteY19" fmla="*/ 1466850 h 2724150"/>
              <a:gd name="connsiteX20" fmla="*/ 6267450 w 8324850"/>
              <a:gd name="connsiteY20" fmla="*/ 1190625 h 2724150"/>
              <a:gd name="connsiteX21" fmla="*/ 6353175 w 8324850"/>
              <a:gd name="connsiteY21" fmla="*/ 828675 h 2724150"/>
              <a:gd name="connsiteX22" fmla="*/ 6638925 w 8324850"/>
              <a:gd name="connsiteY22" fmla="*/ 714375 h 2724150"/>
              <a:gd name="connsiteX23" fmla="*/ 6886575 w 8324850"/>
              <a:gd name="connsiteY23" fmla="*/ 428625 h 2724150"/>
              <a:gd name="connsiteX24" fmla="*/ 7934325 w 8324850"/>
              <a:gd name="connsiteY24" fmla="*/ 447675 h 2724150"/>
              <a:gd name="connsiteX25" fmla="*/ 8324850 w 8324850"/>
              <a:gd name="connsiteY25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666750 w 8324850"/>
              <a:gd name="connsiteY4" fmla="*/ 1028700 h 2724150"/>
              <a:gd name="connsiteX5" fmla="*/ 3267075 w 8324850"/>
              <a:gd name="connsiteY5" fmla="*/ 2724150 h 2724150"/>
              <a:gd name="connsiteX6" fmla="*/ 3476625 w 8324850"/>
              <a:gd name="connsiteY6" fmla="*/ 2514600 h 2724150"/>
              <a:gd name="connsiteX7" fmla="*/ 3676650 w 8324850"/>
              <a:gd name="connsiteY7" fmla="*/ 2619375 h 2724150"/>
              <a:gd name="connsiteX8" fmla="*/ 3752850 w 8324850"/>
              <a:gd name="connsiteY8" fmla="*/ 2514600 h 2724150"/>
              <a:gd name="connsiteX9" fmla="*/ 4086225 w 8324850"/>
              <a:gd name="connsiteY9" fmla="*/ 2257425 h 2724150"/>
              <a:gd name="connsiteX10" fmla="*/ 4343400 w 8324850"/>
              <a:gd name="connsiteY10" fmla="*/ 2200275 h 2724150"/>
              <a:gd name="connsiteX11" fmla="*/ 4543425 w 8324850"/>
              <a:gd name="connsiteY11" fmla="*/ 2190750 h 2724150"/>
              <a:gd name="connsiteX12" fmla="*/ 4724400 w 8324850"/>
              <a:gd name="connsiteY12" fmla="*/ 2257425 h 2724150"/>
              <a:gd name="connsiteX13" fmla="*/ 4886325 w 8324850"/>
              <a:gd name="connsiteY13" fmla="*/ 2314575 h 2724150"/>
              <a:gd name="connsiteX14" fmla="*/ 5019675 w 8324850"/>
              <a:gd name="connsiteY14" fmla="*/ 1971675 h 2724150"/>
              <a:gd name="connsiteX15" fmla="*/ 5067300 w 8324850"/>
              <a:gd name="connsiteY15" fmla="*/ 1704975 h 2724150"/>
              <a:gd name="connsiteX16" fmla="*/ 5353050 w 8324850"/>
              <a:gd name="connsiteY16" fmla="*/ 1638300 h 2724150"/>
              <a:gd name="connsiteX17" fmla="*/ 5829300 w 8324850"/>
              <a:gd name="connsiteY17" fmla="*/ 1609725 h 2724150"/>
              <a:gd name="connsiteX18" fmla="*/ 6076950 w 8324850"/>
              <a:gd name="connsiteY18" fmla="*/ 1466850 h 2724150"/>
              <a:gd name="connsiteX19" fmla="*/ 6267450 w 8324850"/>
              <a:gd name="connsiteY19" fmla="*/ 1190625 h 2724150"/>
              <a:gd name="connsiteX20" fmla="*/ 6353175 w 8324850"/>
              <a:gd name="connsiteY20" fmla="*/ 828675 h 2724150"/>
              <a:gd name="connsiteX21" fmla="*/ 6638925 w 8324850"/>
              <a:gd name="connsiteY21" fmla="*/ 714375 h 2724150"/>
              <a:gd name="connsiteX22" fmla="*/ 6886575 w 8324850"/>
              <a:gd name="connsiteY22" fmla="*/ 428625 h 2724150"/>
              <a:gd name="connsiteX23" fmla="*/ 7934325 w 8324850"/>
              <a:gd name="connsiteY23" fmla="*/ 447675 h 2724150"/>
              <a:gd name="connsiteX24" fmla="*/ 8324850 w 8324850"/>
              <a:gd name="connsiteY24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3850 w 8324850"/>
              <a:gd name="connsiteY3" fmla="*/ 419100 h 2724150"/>
              <a:gd name="connsiteX4" fmla="*/ 3267075 w 8324850"/>
              <a:gd name="connsiteY4" fmla="*/ 2724150 h 2724150"/>
              <a:gd name="connsiteX5" fmla="*/ 3476625 w 8324850"/>
              <a:gd name="connsiteY5" fmla="*/ 2514600 h 2724150"/>
              <a:gd name="connsiteX6" fmla="*/ 3676650 w 8324850"/>
              <a:gd name="connsiteY6" fmla="*/ 2619375 h 2724150"/>
              <a:gd name="connsiteX7" fmla="*/ 3752850 w 8324850"/>
              <a:gd name="connsiteY7" fmla="*/ 2514600 h 2724150"/>
              <a:gd name="connsiteX8" fmla="*/ 4086225 w 8324850"/>
              <a:gd name="connsiteY8" fmla="*/ 2257425 h 2724150"/>
              <a:gd name="connsiteX9" fmla="*/ 4343400 w 8324850"/>
              <a:gd name="connsiteY9" fmla="*/ 2200275 h 2724150"/>
              <a:gd name="connsiteX10" fmla="*/ 4543425 w 8324850"/>
              <a:gd name="connsiteY10" fmla="*/ 2190750 h 2724150"/>
              <a:gd name="connsiteX11" fmla="*/ 4724400 w 8324850"/>
              <a:gd name="connsiteY11" fmla="*/ 2257425 h 2724150"/>
              <a:gd name="connsiteX12" fmla="*/ 4886325 w 8324850"/>
              <a:gd name="connsiteY12" fmla="*/ 2314575 h 2724150"/>
              <a:gd name="connsiteX13" fmla="*/ 5019675 w 8324850"/>
              <a:gd name="connsiteY13" fmla="*/ 1971675 h 2724150"/>
              <a:gd name="connsiteX14" fmla="*/ 5067300 w 8324850"/>
              <a:gd name="connsiteY14" fmla="*/ 1704975 h 2724150"/>
              <a:gd name="connsiteX15" fmla="*/ 5353050 w 8324850"/>
              <a:gd name="connsiteY15" fmla="*/ 1638300 h 2724150"/>
              <a:gd name="connsiteX16" fmla="*/ 5829300 w 8324850"/>
              <a:gd name="connsiteY16" fmla="*/ 1609725 h 2724150"/>
              <a:gd name="connsiteX17" fmla="*/ 6076950 w 8324850"/>
              <a:gd name="connsiteY17" fmla="*/ 1466850 h 2724150"/>
              <a:gd name="connsiteX18" fmla="*/ 6267450 w 8324850"/>
              <a:gd name="connsiteY18" fmla="*/ 1190625 h 2724150"/>
              <a:gd name="connsiteX19" fmla="*/ 6353175 w 8324850"/>
              <a:gd name="connsiteY19" fmla="*/ 828675 h 2724150"/>
              <a:gd name="connsiteX20" fmla="*/ 6638925 w 8324850"/>
              <a:gd name="connsiteY20" fmla="*/ 714375 h 2724150"/>
              <a:gd name="connsiteX21" fmla="*/ 6886575 w 8324850"/>
              <a:gd name="connsiteY21" fmla="*/ 428625 h 2724150"/>
              <a:gd name="connsiteX22" fmla="*/ 7934325 w 8324850"/>
              <a:gd name="connsiteY22" fmla="*/ 447675 h 2724150"/>
              <a:gd name="connsiteX23" fmla="*/ 8324850 w 8324850"/>
              <a:gd name="connsiteY23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152400 w 8324850"/>
              <a:gd name="connsiteY2" fmla="*/ 352425 h 2724150"/>
              <a:gd name="connsiteX3" fmla="*/ 3267075 w 8324850"/>
              <a:gd name="connsiteY3" fmla="*/ 2724150 h 2724150"/>
              <a:gd name="connsiteX4" fmla="*/ 3476625 w 8324850"/>
              <a:gd name="connsiteY4" fmla="*/ 2514600 h 2724150"/>
              <a:gd name="connsiteX5" fmla="*/ 3676650 w 8324850"/>
              <a:gd name="connsiteY5" fmla="*/ 2619375 h 2724150"/>
              <a:gd name="connsiteX6" fmla="*/ 3752850 w 8324850"/>
              <a:gd name="connsiteY6" fmla="*/ 2514600 h 2724150"/>
              <a:gd name="connsiteX7" fmla="*/ 4086225 w 8324850"/>
              <a:gd name="connsiteY7" fmla="*/ 2257425 h 2724150"/>
              <a:gd name="connsiteX8" fmla="*/ 4343400 w 8324850"/>
              <a:gd name="connsiteY8" fmla="*/ 2200275 h 2724150"/>
              <a:gd name="connsiteX9" fmla="*/ 4543425 w 8324850"/>
              <a:gd name="connsiteY9" fmla="*/ 2190750 h 2724150"/>
              <a:gd name="connsiteX10" fmla="*/ 4724400 w 8324850"/>
              <a:gd name="connsiteY10" fmla="*/ 2257425 h 2724150"/>
              <a:gd name="connsiteX11" fmla="*/ 4886325 w 8324850"/>
              <a:gd name="connsiteY11" fmla="*/ 2314575 h 2724150"/>
              <a:gd name="connsiteX12" fmla="*/ 5019675 w 8324850"/>
              <a:gd name="connsiteY12" fmla="*/ 1971675 h 2724150"/>
              <a:gd name="connsiteX13" fmla="*/ 5067300 w 8324850"/>
              <a:gd name="connsiteY13" fmla="*/ 1704975 h 2724150"/>
              <a:gd name="connsiteX14" fmla="*/ 5353050 w 8324850"/>
              <a:gd name="connsiteY14" fmla="*/ 1638300 h 2724150"/>
              <a:gd name="connsiteX15" fmla="*/ 5829300 w 8324850"/>
              <a:gd name="connsiteY15" fmla="*/ 1609725 h 2724150"/>
              <a:gd name="connsiteX16" fmla="*/ 6076950 w 8324850"/>
              <a:gd name="connsiteY16" fmla="*/ 1466850 h 2724150"/>
              <a:gd name="connsiteX17" fmla="*/ 6267450 w 8324850"/>
              <a:gd name="connsiteY17" fmla="*/ 1190625 h 2724150"/>
              <a:gd name="connsiteX18" fmla="*/ 6353175 w 8324850"/>
              <a:gd name="connsiteY18" fmla="*/ 828675 h 2724150"/>
              <a:gd name="connsiteX19" fmla="*/ 6638925 w 8324850"/>
              <a:gd name="connsiteY19" fmla="*/ 714375 h 2724150"/>
              <a:gd name="connsiteX20" fmla="*/ 6886575 w 8324850"/>
              <a:gd name="connsiteY20" fmla="*/ 428625 h 2724150"/>
              <a:gd name="connsiteX21" fmla="*/ 7934325 w 8324850"/>
              <a:gd name="connsiteY21" fmla="*/ 447675 h 2724150"/>
              <a:gd name="connsiteX22" fmla="*/ 8324850 w 8324850"/>
              <a:gd name="connsiteY22" fmla="*/ 66675 h 2724150"/>
              <a:gd name="connsiteX0" fmla="*/ 0 w 8324850"/>
              <a:gd name="connsiteY0" fmla="*/ 0 h 2724150"/>
              <a:gd name="connsiteX1" fmla="*/ 76200 w 8324850"/>
              <a:gd name="connsiteY1" fmla="*/ 352425 h 2724150"/>
              <a:gd name="connsiteX2" fmla="*/ 3267075 w 8324850"/>
              <a:gd name="connsiteY2" fmla="*/ 2724150 h 2724150"/>
              <a:gd name="connsiteX3" fmla="*/ 3476625 w 8324850"/>
              <a:gd name="connsiteY3" fmla="*/ 2514600 h 2724150"/>
              <a:gd name="connsiteX4" fmla="*/ 3676650 w 8324850"/>
              <a:gd name="connsiteY4" fmla="*/ 2619375 h 2724150"/>
              <a:gd name="connsiteX5" fmla="*/ 3752850 w 8324850"/>
              <a:gd name="connsiteY5" fmla="*/ 2514600 h 2724150"/>
              <a:gd name="connsiteX6" fmla="*/ 4086225 w 8324850"/>
              <a:gd name="connsiteY6" fmla="*/ 2257425 h 2724150"/>
              <a:gd name="connsiteX7" fmla="*/ 4343400 w 8324850"/>
              <a:gd name="connsiteY7" fmla="*/ 2200275 h 2724150"/>
              <a:gd name="connsiteX8" fmla="*/ 4543425 w 8324850"/>
              <a:gd name="connsiteY8" fmla="*/ 2190750 h 2724150"/>
              <a:gd name="connsiteX9" fmla="*/ 4724400 w 8324850"/>
              <a:gd name="connsiteY9" fmla="*/ 2257425 h 2724150"/>
              <a:gd name="connsiteX10" fmla="*/ 4886325 w 8324850"/>
              <a:gd name="connsiteY10" fmla="*/ 2314575 h 2724150"/>
              <a:gd name="connsiteX11" fmla="*/ 5019675 w 8324850"/>
              <a:gd name="connsiteY11" fmla="*/ 1971675 h 2724150"/>
              <a:gd name="connsiteX12" fmla="*/ 5067300 w 8324850"/>
              <a:gd name="connsiteY12" fmla="*/ 1704975 h 2724150"/>
              <a:gd name="connsiteX13" fmla="*/ 5353050 w 8324850"/>
              <a:gd name="connsiteY13" fmla="*/ 1638300 h 2724150"/>
              <a:gd name="connsiteX14" fmla="*/ 5829300 w 8324850"/>
              <a:gd name="connsiteY14" fmla="*/ 1609725 h 2724150"/>
              <a:gd name="connsiteX15" fmla="*/ 6076950 w 8324850"/>
              <a:gd name="connsiteY15" fmla="*/ 1466850 h 2724150"/>
              <a:gd name="connsiteX16" fmla="*/ 6267450 w 8324850"/>
              <a:gd name="connsiteY16" fmla="*/ 1190625 h 2724150"/>
              <a:gd name="connsiteX17" fmla="*/ 6353175 w 8324850"/>
              <a:gd name="connsiteY17" fmla="*/ 828675 h 2724150"/>
              <a:gd name="connsiteX18" fmla="*/ 6638925 w 8324850"/>
              <a:gd name="connsiteY18" fmla="*/ 714375 h 2724150"/>
              <a:gd name="connsiteX19" fmla="*/ 6886575 w 8324850"/>
              <a:gd name="connsiteY19" fmla="*/ 428625 h 2724150"/>
              <a:gd name="connsiteX20" fmla="*/ 7934325 w 8324850"/>
              <a:gd name="connsiteY20" fmla="*/ 447675 h 2724150"/>
              <a:gd name="connsiteX21" fmla="*/ 8324850 w 8324850"/>
              <a:gd name="connsiteY21" fmla="*/ 66675 h 2724150"/>
              <a:gd name="connsiteX0" fmla="*/ 0 w 8324850"/>
              <a:gd name="connsiteY0" fmla="*/ 0 h 2724150"/>
              <a:gd name="connsiteX1" fmla="*/ 3267075 w 8324850"/>
              <a:gd name="connsiteY1" fmla="*/ 2724150 h 2724150"/>
              <a:gd name="connsiteX2" fmla="*/ 3476625 w 8324850"/>
              <a:gd name="connsiteY2" fmla="*/ 2514600 h 2724150"/>
              <a:gd name="connsiteX3" fmla="*/ 3676650 w 8324850"/>
              <a:gd name="connsiteY3" fmla="*/ 2619375 h 2724150"/>
              <a:gd name="connsiteX4" fmla="*/ 3752850 w 8324850"/>
              <a:gd name="connsiteY4" fmla="*/ 2514600 h 2724150"/>
              <a:gd name="connsiteX5" fmla="*/ 4086225 w 8324850"/>
              <a:gd name="connsiteY5" fmla="*/ 2257425 h 2724150"/>
              <a:gd name="connsiteX6" fmla="*/ 4343400 w 8324850"/>
              <a:gd name="connsiteY6" fmla="*/ 2200275 h 2724150"/>
              <a:gd name="connsiteX7" fmla="*/ 4543425 w 8324850"/>
              <a:gd name="connsiteY7" fmla="*/ 2190750 h 2724150"/>
              <a:gd name="connsiteX8" fmla="*/ 4724400 w 8324850"/>
              <a:gd name="connsiteY8" fmla="*/ 2257425 h 2724150"/>
              <a:gd name="connsiteX9" fmla="*/ 4886325 w 8324850"/>
              <a:gd name="connsiteY9" fmla="*/ 2314575 h 2724150"/>
              <a:gd name="connsiteX10" fmla="*/ 5019675 w 8324850"/>
              <a:gd name="connsiteY10" fmla="*/ 1971675 h 2724150"/>
              <a:gd name="connsiteX11" fmla="*/ 5067300 w 8324850"/>
              <a:gd name="connsiteY11" fmla="*/ 1704975 h 2724150"/>
              <a:gd name="connsiteX12" fmla="*/ 5353050 w 8324850"/>
              <a:gd name="connsiteY12" fmla="*/ 1638300 h 2724150"/>
              <a:gd name="connsiteX13" fmla="*/ 5829300 w 8324850"/>
              <a:gd name="connsiteY13" fmla="*/ 1609725 h 2724150"/>
              <a:gd name="connsiteX14" fmla="*/ 6076950 w 8324850"/>
              <a:gd name="connsiteY14" fmla="*/ 1466850 h 2724150"/>
              <a:gd name="connsiteX15" fmla="*/ 6267450 w 8324850"/>
              <a:gd name="connsiteY15" fmla="*/ 1190625 h 2724150"/>
              <a:gd name="connsiteX16" fmla="*/ 6353175 w 8324850"/>
              <a:gd name="connsiteY16" fmla="*/ 828675 h 2724150"/>
              <a:gd name="connsiteX17" fmla="*/ 6638925 w 8324850"/>
              <a:gd name="connsiteY17" fmla="*/ 714375 h 2724150"/>
              <a:gd name="connsiteX18" fmla="*/ 6886575 w 8324850"/>
              <a:gd name="connsiteY18" fmla="*/ 428625 h 2724150"/>
              <a:gd name="connsiteX19" fmla="*/ 7934325 w 8324850"/>
              <a:gd name="connsiteY19" fmla="*/ 447675 h 2724150"/>
              <a:gd name="connsiteX20" fmla="*/ 8324850 w 8324850"/>
              <a:gd name="connsiteY20" fmla="*/ 66675 h 2724150"/>
              <a:gd name="connsiteX0" fmla="*/ 0 w 5076825"/>
              <a:gd name="connsiteY0" fmla="*/ 0 h 2676525"/>
              <a:gd name="connsiteX1" fmla="*/ 19050 w 5076825"/>
              <a:gd name="connsiteY1" fmla="*/ 2676525 h 2676525"/>
              <a:gd name="connsiteX2" fmla="*/ 228600 w 5076825"/>
              <a:gd name="connsiteY2" fmla="*/ 2466975 h 2676525"/>
              <a:gd name="connsiteX3" fmla="*/ 428625 w 5076825"/>
              <a:gd name="connsiteY3" fmla="*/ 2571750 h 2676525"/>
              <a:gd name="connsiteX4" fmla="*/ 504825 w 5076825"/>
              <a:gd name="connsiteY4" fmla="*/ 2466975 h 2676525"/>
              <a:gd name="connsiteX5" fmla="*/ 838200 w 5076825"/>
              <a:gd name="connsiteY5" fmla="*/ 2209800 h 2676525"/>
              <a:gd name="connsiteX6" fmla="*/ 1095375 w 5076825"/>
              <a:gd name="connsiteY6" fmla="*/ 2152650 h 2676525"/>
              <a:gd name="connsiteX7" fmla="*/ 1295400 w 5076825"/>
              <a:gd name="connsiteY7" fmla="*/ 2143125 h 2676525"/>
              <a:gd name="connsiteX8" fmla="*/ 1476375 w 5076825"/>
              <a:gd name="connsiteY8" fmla="*/ 2209800 h 2676525"/>
              <a:gd name="connsiteX9" fmla="*/ 1638300 w 5076825"/>
              <a:gd name="connsiteY9" fmla="*/ 2266950 h 2676525"/>
              <a:gd name="connsiteX10" fmla="*/ 1771650 w 5076825"/>
              <a:gd name="connsiteY10" fmla="*/ 1924050 h 2676525"/>
              <a:gd name="connsiteX11" fmla="*/ 1819275 w 5076825"/>
              <a:gd name="connsiteY11" fmla="*/ 1657350 h 2676525"/>
              <a:gd name="connsiteX12" fmla="*/ 2105025 w 5076825"/>
              <a:gd name="connsiteY12" fmla="*/ 1590675 h 2676525"/>
              <a:gd name="connsiteX13" fmla="*/ 2581275 w 5076825"/>
              <a:gd name="connsiteY13" fmla="*/ 1562100 h 2676525"/>
              <a:gd name="connsiteX14" fmla="*/ 2828925 w 5076825"/>
              <a:gd name="connsiteY14" fmla="*/ 1419225 h 2676525"/>
              <a:gd name="connsiteX15" fmla="*/ 3019425 w 5076825"/>
              <a:gd name="connsiteY15" fmla="*/ 1143000 h 2676525"/>
              <a:gd name="connsiteX16" fmla="*/ 3105150 w 5076825"/>
              <a:gd name="connsiteY16" fmla="*/ 781050 h 2676525"/>
              <a:gd name="connsiteX17" fmla="*/ 3390900 w 5076825"/>
              <a:gd name="connsiteY17" fmla="*/ 666750 h 2676525"/>
              <a:gd name="connsiteX18" fmla="*/ 3638550 w 5076825"/>
              <a:gd name="connsiteY18" fmla="*/ 381000 h 2676525"/>
              <a:gd name="connsiteX19" fmla="*/ 4686300 w 5076825"/>
              <a:gd name="connsiteY19" fmla="*/ 400050 h 2676525"/>
              <a:gd name="connsiteX20" fmla="*/ 5076825 w 5076825"/>
              <a:gd name="connsiteY20" fmla="*/ 19050 h 2676525"/>
              <a:gd name="connsiteX0" fmla="*/ 0 w 5076825"/>
              <a:gd name="connsiteY0" fmla="*/ 0 h 2676525"/>
              <a:gd name="connsiteX1" fmla="*/ 11112 w 5076825"/>
              <a:gd name="connsiteY1" fmla="*/ 1343823 h 2676525"/>
              <a:gd name="connsiteX2" fmla="*/ 19050 w 5076825"/>
              <a:gd name="connsiteY2" fmla="*/ 2676525 h 2676525"/>
              <a:gd name="connsiteX3" fmla="*/ 228600 w 5076825"/>
              <a:gd name="connsiteY3" fmla="*/ 2466975 h 2676525"/>
              <a:gd name="connsiteX4" fmla="*/ 428625 w 5076825"/>
              <a:gd name="connsiteY4" fmla="*/ 2571750 h 2676525"/>
              <a:gd name="connsiteX5" fmla="*/ 504825 w 5076825"/>
              <a:gd name="connsiteY5" fmla="*/ 2466975 h 2676525"/>
              <a:gd name="connsiteX6" fmla="*/ 838200 w 5076825"/>
              <a:gd name="connsiteY6" fmla="*/ 2209800 h 2676525"/>
              <a:gd name="connsiteX7" fmla="*/ 1095375 w 5076825"/>
              <a:gd name="connsiteY7" fmla="*/ 2152650 h 2676525"/>
              <a:gd name="connsiteX8" fmla="*/ 1295400 w 5076825"/>
              <a:gd name="connsiteY8" fmla="*/ 2143125 h 2676525"/>
              <a:gd name="connsiteX9" fmla="*/ 1476375 w 5076825"/>
              <a:gd name="connsiteY9" fmla="*/ 2209800 h 2676525"/>
              <a:gd name="connsiteX10" fmla="*/ 1638300 w 5076825"/>
              <a:gd name="connsiteY10" fmla="*/ 2266950 h 2676525"/>
              <a:gd name="connsiteX11" fmla="*/ 1771650 w 5076825"/>
              <a:gd name="connsiteY11" fmla="*/ 1924050 h 2676525"/>
              <a:gd name="connsiteX12" fmla="*/ 1819275 w 5076825"/>
              <a:gd name="connsiteY12" fmla="*/ 1657350 h 2676525"/>
              <a:gd name="connsiteX13" fmla="*/ 2105025 w 5076825"/>
              <a:gd name="connsiteY13" fmla="*/ 1590675 h 2676525"/>
              <a:gd name="connsiteX14" fmla="*/ 2581275 w 5076825"/>
              <a:gd name="connsiteY14" fmla="*/ 1562100 h 2676525"/>
              <a:gd name="connsiteX15" fmla="*/ 2828925 w 5076825"/>
              <a:gd name="connsiteY15" fmla="*/ 1419225 h 2676525"/>
              <a:gd name="connsiteX16" fmla="*/ 3019425 w 5076825"/>
              <a:gd name="connsiteY16" fmla="*/ 1143000 h 2676525"/>
              <a:gd name="connsiteX17" fmla="*/ 3105150 w 5076825"/>
              <a:gd name="connsiteY17" fmla="*/ 781050 h 2676525"/>
              <a:gd name="connsiteX18" fmla="*/ 3390900 w 5076825"/>
              <a:gd name="connsiteY18" fmla="*/ 666750 h 2676525"/>
              <a:gd name="connsiteX19" fmla="*/ 3638550 w 5076825"/>
              <a:gd name="connsiteY19" fmla="*/ 381000 h 2676525"/>
              <a:gd name="connsiteX20" fmla="*/ 4686300 w 5076825"/>
              <a:gd name="connsiteY20" fmla="*/ 400050 h 2676525"/>
              <a:gd name="connsiteX21" fmla="*/ 5076825 w 5076825"/>
              <a:gd name="connsiteY21" fmla="*/ 19050 h 2676525"/>
              <a:gd name="connsiteX0" fmla="*/ 322263 w 5399088"/>
              <a:gd name="connsiteY0" fmla="*/ 0 h 2982123"/>
              <a:gd name="connsiteX1" fmla="*/ 0 w 5399088"/>
              <a:gd name="connsiteY1" fmla="*/ 2982123 h 2982123"/>
              <a:gd name="connsiteX2" fmla="*/ 341313 w 5399088"/>
              <a:gd name="connsiteY2" fmla="*/ 2676525 h 2982123"/>
              <a:gd name="connsiteX3" fmla="*/ 550863 w 5399088"/>
              <a:gd name="connsiteY3" fmla="*/ 2466975 h 2982123"/>
              <a:gd name="connsiteX4" fmla="*/ 750888 w 5399088"/>
              <a:gd name="connsiteY4" fmla="*/ 2571750 h 2982123"/>
              <a:gd name="connsiteX5" fmla="*/ 827088 w 5399088"/>
              <a:gd name="connsiteY5" fmla="*/ 2466975 h 2982123"/>
              <a:gd name="connsiteX6" fmla="*/ 1160463 w 5399088"/>
              <a:gd name="connsiteY6" fmla="*/ 2209800 h 2982123"/>
              <a:gd name="connsiteX7" fmla="*/ 1417638 w 5399088"/>
              <a:gd name="connsiteY7" fmla="*/ 2152650 h 2982123"/>
              <a:gd name="connsiteX8" fmla="*/ 1617663 w 5399088"/>
              <a:gd name="connsiteY8" fmla="*/ 2143125 h 2982123"/>
              <a:gd name="connsiteX9" fmla="*/ 1798638 w 5399088"/>
              <a:gd name="connsiteY9" fmla="*/ 2209800 h 2982123"/>
              <a:gd name="connsiteX10" fmla="*/ 1960563 w 5399088"/>
              <a:gd name="connsiteY10" fmla="*/ 2266950 h 2982123"/>
              <a:gd name="connsiteX11" fmla="*/ 2093913 w 5399088"/>
              <a:gd name="connsiteY11" fmla="*/ 1924050 h 2982123"/>
              <a:gd name="connsiteX12" fmla="*/ 2141538 w 5399088"/>
              <a:gd name="connsiteY12" fmla="*/ 1657350 h 2982123"/>
              <a:gd name="connsiteX13" fmla="*/ 2427288 w 5399088"/>
              <a:gd name="connsiteY13" fmla="*/ 1590675 h 2982123"/>
              <a:gd name="connsiteX14" fmla="*/ 2903538 w 5399088"/>
              <a:gd name="connsiteY14" fmla="*/ 1562100 h 2982123"/>
              <a:gd name="connsiteX15" fmla="*/ 3151188 w 5399088"/>
              <a:gd name="connsiteY15" fmla="*/ 1419225 h 2982123"/>
              <a:gd name="connsiteX16" fmla="*/ 3341688 w 5399088"/>
              <a:gd name="connsiteY16" fmla="*/ 1143000 h 2982123"/>
              <a:gd name="connsiteX17" fmla="*/ 3427413 w 5399088"/>
              <a:gd name="connsiteY17" fmla="*/ 781050 h 2982123"/>
              <a:gd name="connsiteX18" fmla="*/ 3713163 w 5399088"/>
              <a:gd name="connsiteY18" fmla="*/ 666750 h 2982123"/>
              <a:gd name="connsiteX19" fmla="*/ 3960813 w 5399088"/>
              <a:gd name="connsiteY19" fmla="*/ 381000 h 2982123"/>
              <a:gd name="connsiteX20" fmla="*/ 5008563 w 5399088"/>
              <a:gd name="connsiteY20" fmla="*/ 400050 h 2982123"/>
              <a:gd name="connsiteX21" fmla="*/ 5399088 w 5399088"/>
              <a:gd name="connsiteY21" fmla="*/ 19050 h 2982123"/>
              <a:gd name="connsiteX0" fmla="*/ 26988 w 5103813"/>
              <a:gd name="connsiteY0" fmla="*/ 0 h 2972598"/>
              <a:gd name="connsiteX1" fmla="*/ 0 w 5103813"/>
              <a:gd name="connsiteY1" fmla="*/ 2972598 h 2972598"/>
              <a:gd name="connsiteX2" fmla="*/ 46038 w 5103813"/>
              <a:gd name="connsiteY2" fmla="*/ 2676525 h 2972598"/>
              <a:gd name="connsiteX3" fmla="*/ 255588 w 5103813"/>
              <a:gd name="connsiteY3" fmla="*/ 2466975 h 2972598"/>
              <a:gd name="connsiteX4" fmla="*/ 455613 w 5103813"/>
              <a:gd name="connsiteY4" fmla="*/ 2571750 h 2972598"/>
              <a:gd name="connsiteX5" fmla="*/ 531813 w 5103813"/>
              <a:gd name="connsiteY5" fmla="*/ 2466975 h 2972598"/>
              <a:gd name="connsiteX6" fmla="*/ 865188 w 5103813"/>
              <a:gd name="connsiteY6" fmla="*/ 2209800 h 2972598"/>
              <a:gd name="connsiteX7" fmla="*/ 1122363 w 5103813"/>
              <a:gd name="connsiteY7" fmla="*/ 2152650 h 2972598"/>
              <a:gd name="connsiteX8" fmla="*/ 1322388 w 5103813"/>
              <a:gd name="connsiteY8" fmla="*/ 2143125 h 2972598"/>
              <a:gd name="connsiteX9" fmla="*/ 1503363 w 5103813"/>
              <a:gd name="connsiteY9" fmla="*/ 2209800 h 2972598"/>
              <a:gd name="connsiteX10" fmla="*/ 1665288 w 5103813"/>
              <a:gd name="connsiteY10" fmla="*/ 2266950 h 2972598"/>
              <a:gd name="connsiteX11" fmla="*/ 1798638 w 5103813"/>
              <a:gd name="connsiteY11" fmla="*/ 1924050 h 2972598"/>
              <a:gd name="connsiteX12" fmla="*/ 1846263 w 5103813"/>
              <a:gd name="connsiteY12" fmla="*/ 1657350 h 2972598"/>
              <a:gd name="connsiteX13" fmla="*/ 2132013 w 5103813"/>
              <a:gd name="connsiteY13" fmla="*/ 1590675 h 2972598"/>
              <a:gd name="connsiteX14" fmla="*/ 2608263 w 5103813"/>
              <a:gd name="connsiteY14" fmla="*/ 1562100 h 2972598"/>
              <a:gd name="connsiteX15" fmla="*/ 2855913 w 5103813"/>
              <a:gd name="connsiteY15" fmla="*/ 1419225 h 2972598"/>
              <a:gd name="connsiteX16" fmla="*/ 3046413 w 5103813"/>
              <a:gd name="connsiteY16" fmla="*/ 1143000 h 2972598"/>
              <a:gd name="connsiteX17" fmla="*/ 3132138 w 5103813"/>
              <a:gd name="connsiteY17" fmla="*/ 781050 h 2972598"/>
              <a:gd name="connsiteX18" fmla="*/ 3417888 w 5103813"/>
              <a:gd name="connsiteY18" fmla="*/ 666750 h 2972598"/>
              <a:gd name="connsiteX19" fmla="*/ 3665538 w 5103813"/>
              <a:gd name="connsiteY19" fmla="*/ 381000 h 2972598"/>
              <a:gd name="connsiteX20" fmla="*/ 4713288 w 5103813"/>
              <a:gd name="connsiteY20" fmla="*/ 400050 h 2972598"/>
              <a:gd name="connsiteX21" fmla="*/ 5103813 w 5103813"/>
              <a:gd name="connsiteY21" fmla="*/ 19050 h 2972598"/>
              <a:gd name="connsiteX0" fmla="*/ 17463 w 5103813"/>
              <a:gd name="connsiteY0" fmla="*/ 0 h 3039273"/>
              <a:gd name="connsiteX1" fmla="*/ 0 w 5103813"/>
              <a:gd name="connsiteY1" fmla="*/ 3039273 h 3039273"/>
              <a:gd name="connsiteX2" fmla="*/ 46038 w 5103813"/>
              <a:gd name="connsiteY2" fmla="*/ 2743200 h 3039273"/>
              <a:gd name="connsiteX3" fmla="*/ 255588 w 5103813"/>
              <a:gd name="connsiteY3" fmla="*/ 2533650 h 3039273"/>
              <a:gd name="connsiteX4" fmla="*/ 455613 w 5103813"/>
              <a:gd name="connsiteY4" fmla="*/ 2638425 h 3039273"/>
              <a:gd name="connsiteX5" fmla="*/ 531813 w 5103813"/>
              <a:gd name="connsiteY5" fmla="*/ 2533650 h 3039273"/>
              <a:gd name="connsiteX6" fmla="*/ 865188 w 5103813"/>
              <a:gd name="connsiteY6" fmla="*/ 2276475 h 3039273"/>
              <a:gd name="connsiteX7" fmla="*/ 1122363 w 5103813"/>
              <a:gd name="connsiteY7" fmla="*/ 2219325 h 3039273"/>
              <a:gd name="connsiteX8" fmla="*/ 1322388 w 5103813"/>
              <a:gd name="connsiteY8" fmla="*/ 2209800 h 3039273"/>
              <a:gd name="connsiteX9" fmla="*/ 1503363 w 5103813"/>
              <a:gd name="connsiteY9" fmla="*/ 2276475 h 3039273"/>
              <a:gd name="connsiteX10" fmla="*/ 1665288 w 5103813"/>
              <a:gd name="connsiteY10" fmla="*/ 2333625 h 3039273"/>
              <a:gd name="connsiteX11" fmla="*/ 1798638 w 5103813"/>
              <a:gd name="connsiteY11" fmla="*/ 1990725 h 3039273"/>
              <a:gd name="connsiteX12" fmla="*/ 1846263 w 5103813"/>
              <a:gd name="connsiteY12" fmla="*/ 1724025 h 3039273"/>
              <a:gd name="connsiteX13" fmla="*/ 2132013 w 5103813"/>
              <a:gd name="connsiteY13" fmla="*/ 1657350 h 3039273"/>
              <a:gd name="connsiteX14" fmla="*/ 2608263 w 5103813"/>
              <a:gd name="connsiteY14" fmla="*/ 1628775 h 3039273"/>
              <a:gd name="connsiteX15" fmla="*/ 2855913 w 5103813"/>
              <a:gd name="connsiteY15" fmla="*/ 1485900 h 3039273"/>
              <a:gd name="connsiteX16" fmla="*/ 3046413 w 5103813"/>
              <a:gd name="connsiteY16" fmla="*/ 1209675 h 3039273"/>
              <a:gd name="connsiteX17" fmla="*/ 3132138 w 5103813"/>
              <a:gd name="connsiteY17" fmla="*/ 847725 h 3039273"/>
              <a:gd name="connsiteX18" fmla="*/ 3417888 w 5103813"/>
              <a:gd name="connsiteY18" fmla="*/ 733425 h 3039273"/>
              <a:gd name="connsiteX19" fmla="*/ 3665538 w 5103813"/>
              <a:gd name="connsiteY19" fmla="*/ 447675 h 3039273"/>
              <a:gd name="connsiteX20" fmla="*/ 4713288 w 5103813"/>
              <a:gd name="connsiteY20" fmla="*/ 466725 h 3039273"/>
              <a:gd name="connsiteX21" fmla="*/ 5103813 w 5103813"/>
              <a:gd name="connsiteY21" fmla="*/ 85725 h 3039273"/>
              <a:gd name="connsiteX0" fmla="*/ 17463 w 5103813"/>
              <a:gd name="connsiteY0" fmla="*/ 0 h 3039273"/>
              <a:gd name="connsiteX1" fmla="*/ 0 w 5103813"/>
              <a:gd name="connsiteY1" fmla="*/ 3039273 h 3039273"/>
              <a:gd name="connsiteX2" fmla="*/ 46038 w 5103813"/>
              <a:gd name="connsiteY2" fmla="*/ 2743200 h 3039273"/>
              <a:gd name="connsiteX3" fmla="*/ 255588 w 5103813"/>
              <a:gd name="connsiteY3" fmla="*/ 2533650 h 3039273"/>
              <a:gd name="connsiteX4" fmla="*/ 455613 w 5103813"/>
              <a:gd name="connsiteY4" fmla="*/ 2638425 h 3039273"/>
              <a:gd name="connsiteX5" fmla="*/ 531813 w 5103813"/>
              <a:gd name="connsiteY5" fmla="*/ 2533650 h 3039273"/>
              <a:gd name="connsiteX6" fmla="*/ 865188 w 5103813"/>
              <a:gd name="connsiteY6" fmla="*/ 2276475 h 3039273"/>
              <a:gd name="connsiteX7" fmla="*/ 1122363 w 5103813"/>
              <a:gd name="connsiteY7" fmla="*/ 2219325 h 3039273"/>
              <a:gd name="connsiteX8" fmla="*/ 1322388 w 5103813"/>
              <a:gd name="connsiteY8" fmla="*/ 2209800 h 3039273"/>
              <a:gd name="connsiteX9" fmla="*/ 1503363 w 5103813"/>
              <a:gd name="connsiteY9" fmla="*/ 2276475 h 3039273"/>
              <a:gd name="connsiteX10" fmla="*/ 1608138 w 5103813"/>
              <a:gd name="connsiteY10" fmla="*/ 1971675 h 3039273"/>
              <a:gd name="connsiteX11" fmla="*/ 1798638 w 5103813"/>
              <a:gd name="connsiteY11" fmla="*/ 1990725 h 3039273"/>
              <a:gd name="connsiteX12" fmla="*/ 1846263 w 5103813"/>
              <a:gd name="connsiteY12" fmla="*/ 1724025 h 3039273"/>
              <a:gd name="connsiteX13" fmla="*/ 2132013 w 5103813"/>
              <a:gd name="connsiteY13" fmla="*/ 1657350 h 3039273"/>
              <a:gd name="connsiteX14" fmla="*/ 2608263 w 5103813"/>
              <a:gd name="connsiteY14" fmla="*/ 1628775 h 3039273"/>
              <a:gd name="connsiteX15" fmla="*/ 2855913 w 5103813"/>
              <a:gd name="connsiteY15" fmla="*/ 1485900 h 3039273"/>
              <a:gd name="connsiteX16" fmla="*/ 3046413 w 5103813"/>
              <a:gd name="connsiteY16" fmla="*/ 1209675 h 3039273"/>
              <a:gd name="connsiteX17" fmla="*/ 3132138 w 5103813"/>
              <a:gd name="connsiteY17" fmla="*/ 847725 h 3039273"/>
              <a:gd name="connsiteX18" fmla="*/ 3417888 w 5103813"/>
              <a:gd name="connsiteY18" fmla="*/ 733425 h 3039273"/>
              <a:gd name="connsiteX19" fmla="*/ 3665538 w 5103813"/>
              <a:gd name="connsiteY19" fmla="*/ 447675 h 3039273"/>
              <a:gd name="connsiteX20" fmla="*/ 4713288 w 5103813"/>
              <a:gd name="connsiteY20" fmla="*/ 466725 h 3039273"/>
              <a:gd name="connsiteX21" fmla="*/ 5103813 w 5103813"/>
              <a:gd name="connsiteY21" fmla="*/ 85725 h 3039273"/>
              <a:gd name="connsiteX0" fmla="*/ 17463 w 5103813"/>
              <a:gd name="connsiteY0" fmla="*/ 0 h 3039273"/>
              <a:gd name="connsiteX1" fmla="*/ 0 w 5103813"/>
              <a:gd name="connsiteY1" fmla="*/ 3039273 h 3039273"/>
              <a:gd name="connsiteX2" fmla="*/ 46038 w 5103813"/>
              <a:gd name="connsiteY2" fmla="*/ 2743200 h 3039273"/>
              <a:gd name="connsiteX3" fmla="*/ 255588 w 5103813"/>
              <a:gd name="connsiteY3" fmla="*/ 2533650 h 3039273"/>
              <a:gd name="connsiteX4" fmla="*/ 455613 w 5103813"/>
              <a:gd name="connsiteY4" fmla="*/ 2638425 h 3039273"/>
              <a:gd name="connsiteX5" fmla="*/ 531813 w 5103813"/>
              <a:gd name="connsiteY5" fmla="*/ 2533650 h 3039273"/>
              <a:gd name="connsiteX6" fmla="*/ 865188 w 5103813"/>
              <a:gd name="connsiteY6" fmla="*/ 2276475 h 3039273"/>
              <a:gd name="connsiteX7" fmla="*/ 1122363 w 5103813"/>
              <a:gd name="connsiteY7" fmla="*/ 2219325 h 3039273"/>
              <a:gd name="connsiteX8" fmla="*/ 1322388 w 5103813"/>
              <a:gd name="connsiteY8" fmla="*/ 2209800 h 3039273"/>
              <a:gd name="connsiteX9" fmla="*/ 1427163 w 5103813"/>
              <a:gd name="connsiteY9" fmla="*/ 2105025 h 3039273"/>
              <a:gd name="connsiteX10" fmla="*/ 1608138 w 5103813"/>
              <a:gd name="connsiteY10" fmla="*/ 1971675 h 3039273"/>
              <a:gd name="connsiteX11" fmla="*/ 1798638 w 5103813"/>
              <a:gd name="connsiteY11" fmla="*/ 1990725 h 3039273"/>
              <a:gd name="connsiteX12" fmla="*/ 1846263 w 5103813"/>
              <a:gd name="connsiteY12" fmla="*/ 1724025 h 3039273"/>
              <a:gd name="connsiteX13" fmla="*/ 2132013 w 5103813"/>
              <a:gd name="connsiteY13" fmla="*/ 1657350 h 3039273"/>
              <a:gd name="connsiteX14" fmla="*/ 2608263 w 5103813"/>
              <a:gd name="connsiteY14" fmla="*/ 1628775 h 3039273"/>
              <a:gd name="connsiteX15" fmla="*/ 2855913 w 5103813"/>
              <a:gd name="connsiteY15" fmla="*/ 1485900 h 3039273"/>
              <a:gd name="connsiteX16" fmla="*/ 3046413 w 5103813"/>
              <a:gd name="connsiteY16" fmla="*/ 1209675 h 3039273"/>
              <a:gd name="connsiteX17" fmla="*/ 3132138 w 5103813"/>
              <a:gd name="connsiteY17" fmla="*/ 847725 h 3039273"/>
              <a:gd name="connsiteX18" fmla="*/ 3417888 w 5103813"/>
              <a:gd name="connsiteY18" fmla="*/ 733425 h 3039273"/>
              <a:gd name="connsiteX19" fmla="*/ 3665538 w 5103813"/>
              <a:gd name="connsiteY19" fmla="*/ 447675 h 3039273"/>
              <a:gd name="connsiteX20" fmla="*/ 4713288 w 5103813"/>
              <a:gd name="connsiteY20" fmla="*/ 466725 h 3039273"/>
              <a:gd name="connsiteX21" fmla="*/ 5103813 w 5103813"/>
              <a:gd name="connsiteY21" fmla="*/ 85725 h 3039273"/>
              <a:gd name="connsiteX0" fmla="*/ 17463 w 5122863"/>
              <a:gd name="connsiteY0" fmla="*/ 2153 h 3041426"/>
              <a:gd name="connsiteX1" fmla="*/ 0 w 5122863"/>
              <a:gd name="connsiteY1" fmla="*/ 3041426 h 3041426"/>
              <a:gd name="connsiteX2" fmla="*/ 46038 w 5122863"/>
              <a:gd name="connsiteY2" fmla="*/ 2745353 h 3041426"/>
              <a:gd name="connsiteX3" fmla="*/ 255588 w 5122863"/>
              <a:gd name="connsiteY3" fmla="*/ 2535803 h 3041426"/>
              <a:gd name="connsiteX4" fmla="*/ 455613 w 5122863"/>
              <a:gd name="connsiteY4" fmla="*/ 2640578 h 3041426"/>
              <a:gd name="connsiteX5" fmla="*/ 531813 w 5122863"/>
              <a:gd name="connsiteY5" fmla="*/ 2535803 h 3041426"/>
              <a:gd name="connsiteX6" fmla="*/ 865188 w 5122863"/>
              <a:gd name="connsiteY6" fmla="*/ 2278628 h 3041426"/>
              <a:gd name="connsiteX7" fmla="*/ 1122363 w 5122863"/>
              <a:gd name="connsiteY7" fmla="*/ 2221478 h 3041426"/>
              <a:gd name="connsiteX8" fmla="*/ 1322388 w 5122863"/>
              <a:gd name="connsiteY8" fmla="*/ 2211953 h 3041426"/>
              <a:gd name="connsiteX9" fmla="*/ 1427163 w 5122863"/>
              <a:gd name="connsiteY9" fmla="*/ 2107178 h 3041426"/>
              <a:gd name="connsiteX10" fmla="*/ 1608138 w 5122863"/>
              <a:gd name="connsiteY10" fmla="*/ 1973828 h 3041426"/>
              <a:gd name="connsiteX11" fmla="*/ 1798638 w 5122863"/>
              <a:gd name="connsiteY11" fmla="*/ 1992878 h 3041426"/>
              <a:gd name="connsiteX12" fmla="*/ 1846263 w 5122863"/>
              <a:gd name="connsiteY12" fmla="*/ 1726178 h 3041426"/>
              <a:gd name="connsiteX13" fmla="*/ 2132013 w 5122863"/>
              <a:gd name="connsiteY13" fmla="*/ 1659503 h 3041426"/>
              <a:gd name="connsiteX14" fmla="*/ 2608263 w 5122863"/>
              <a:gd name="connsiteY14" fmla="*/ 1630928 h 3041426"/>
              <a:gd name="connsiteX15" fmla="*/ 2855913 w 5122863"/>
              <a:gd name="connsiteY15" fmla="*/ 1488053 h 3041426"/>
              <a:gd name="connsiteX16" fmla="*/ 3046413 w 5122863"/>
              <a:gd name="connsiteY16" fmla="*/ 1211828 h 3041426"/>
              <a:gd name="connsiteX17" fmla="*/ 3132138 w 5122863"/>
              <a:gd name="connsiteY17" fmla="*/ 849878 h 3041426"/>
              <a:gd name="connsiteX18" fmla="*/ 3417888 w 5122863"/>
              <a:gd name="connsiteY18" fmla="*/ 735578 h 3041426"/>
              <a:gd name="connsiteX19" fmla="*/ 3665538 w 5122863"/>
              <a:gd name="connsiteY19" fmla="*/ 449828 h 3041426"/>
              <a:gd name="connsiteX20" fmla="*/ 4713288 w 5122863"/>
              <a:gd name="connsiteY20" fmla="*/ 468878 h 3041426"/>
              <a:gd name="connsiteX21" fmla="*/ 5122863 w 5122863"/>
              <a:gd name="connsiteY21" fmla="*/ 0 h 304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22863" h="3041426">
                <a:moveTo>
                  <a:pt x="17463" y="2153"/>
                </a:moveTo>
                <a:lnTo>
                  <a:pt x="0" y="3041426"/>
                </a:lnTo>
                <a:lnTo>
                  <a:pt x="46038" y="2745353"/>
                </a:lnTo>
                <a:lnTo>
                  <a:pt x="255588" y="2535803"/>
                </a:lnTo>
                <a:lnTo>
                  <a:pt x="455613" y="2640578"/>
                </a:lnTo>
                <a:lnTo>
                  <a:pt x="531813" y="2535803"/>
                </a:lnTo>
                <a:lnTo>
                  <a:pt x="865188" y="2278628"/>
                </a:lnTo>
                <a:lnTo>
                  <a:pt x="1122363" y="2221478"/>
                </a:lnTo>
                <a:lnTo>
                  <a:pt x="1322388" y="2211953"/>
                </a:lnTo>
                <a:cubicBezTo>
                  <a:pt x="1382713" y="2234178"/>
                  <a:pt x="1379538" y="2146865"/>
                  <a:pt x="1427163" y="2107178"/>
                </a:cubicBezTo>
                <a:cubicBezTo>
                  <a:pt x="1474788" y="2067491"/>
                  <a:pt x="1573213" y="2075428"/>
                  <a:pt x="1608138" y="1973828"/>
                </a:cubicBezTo>
                <a:lnTo>
                  <a:pt x="1798638" y="1992878"/>
                </a:lnTo>
                <a:lnTo>
                  <a:pt x="1846263" y="1726178"/>
                </a:lnTo>
                <a:lnTo>
                  <a:pt x="2132013" y="1659503"/>
                </a:lnTo>
                <a:lnTo>
                  <a:pt x="2608263" y="1630928"/>
                </a:lnTo>
                <a:lnTo>
                  <a:pt x="2855913" y="1488053"/>
                </a:lnTo>
                <a:lnTo>
                  <a:pt x="3046413" y="1211828"/>
                </a:lnTo>
                <a:lnTo>
                  <a:pt x="3132138" y="849878"/>
                </a:lnTo>
                <a:lnTo>
                  <a:pt x="3417888" y="735578"/>
                </a:lnTo>
                <a:lnTo>
                  <a:pt x="3665538" y="449828"/>
                </a:lnTo>
                <a:lnTo>
                  <a:pt x="4713288" y="468878"/>
                </a:lnTo>
                <a:lnTo>
                  <a:pt x="5122863" y="0"/>
                </a:lnTo>
              </a:path>
            </a:pathLst>
          </a:custGeom>
          <a:pattFill prst="ltVert">
            <a:fgClr>
              <a:schemeClr val="accent1"/>
            </a:fgClr>
            <a:bgClr>
              <a:srgbClr val="00B050"/>
            </a:bgClr>
          </a:pattFill>
          <a:ln w="28575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1819277" y="2981325"/>
            <a:ext cx="5551904" cy="3181350"/>
          </a:xfrm>
          <a:custGeom>
            <a:avLst/>
            <a:gdLst>
              <a:gd name="connsiteX0" fmla="*/ 0 w 6467475"/>
              <a:gd name="connsiteY0" fmla="*/ 0 h 3019425"/>
              <a:gd name="connsiteX1" fmla="*/ 0 w 6467475"/>
              <a:gd name="connsiteY1" fmla="*/ 3019425 h 3019425"/>
              <a:gd name="connsiteX2" fmla="*/ 6467475 w 6467475"/>
              <a:gd name="connsiteY2" fmla="*/ 3019425 h 3019425"/>
              <a:gd name="connsiteX3" fmla="*/ 6467475 w 6467475"/>
              <a:gd name="connsiteY3" fmla="*/ 762000 h 3019425"/>
              <a:gd name="connsiteX0" fmla="*/ 0 w 6610350"/>
              <a:gd name="connsiteY0" fmla="*/ 0 h 3019425"/>
              <a:gd name="connsiteX1" fmla="*/ 0 w 6610350"/>
              <a:gd name="connsiteY1" fmla="*/ 3019425 h 3019425"/>
              <a:gd name="connsiteX2" fmla="*/ 6467475 w 6610350"/>
              <a:gd name="connsiteY2" fmla="*/ 3019425 h 3019425"/>
              <a:gd name="connsiteX3" fmla="*/ 6610350 w 6610350"/>
              <a:gd name="connsiteY3" fmla="*/ 704850 h 3019425"/>
              <a:gd name="connsiteX0" fmla="*/ 0 w 6905625"/>
              <a:gd name="connsiteY0" fmla="*/ 28575 h 3048000"/>
              <a:gd name="connsiteX1" fmla="*/ 0 w 6905625"/>
              <a:gd name="connsiteY1" fmla="*/ 3048000 h 3048000"/>
              <a:gd name="connsiteX2" fmla="*/ 6467475 w 6905625"/>
              <a:gd name="connsiteY2" fmla="*/ 3048000 h 3048000"/>
              <a:gd name="connsiteX3" fmla="*/ 6905625 w 6905625"/>
              <a:gd name="connsiteY3" fmla="*/ 0 h 3048000"/>
              <a:gd name="connsiteX0" fmla="*/ 0 w 6905625"/>
              <a:gd name="connsiteY0" fmla="*/ 28575 h 3048000"/>
              <a:gd name="connsiteX1" fmla="*/ 0 w 6905625"/>
              <a:gd name="connsiteY1" fmla="*/ 3048000 h 3048000"/>
              <a:gd name="connsiteX2" fmla="*/ 6019800 w 6905625"/>
              <a:gd name="connsiteY2" fmla="*/ 3048000 h 3048000"/>
              <a:gd name="connsiteX3" fmla="*/ 6905625 w 6905625"/>
              <a:gd name="connsiteY3" fmla="*/ 0 h 3048000"/>
              <a:gd name="connsiteX0" fmla="*/ 0 w 6248400"/>
              <a:gd name="connsiteY0" fmla="*/ 0 h 3019425"/>
              <a:gd name="connsiteX1" fmla="*/ 0 w 6248400"/>
              <a:gd name="connsiteY1" fmla="*/ 3019425 h 3019425"/>
              <a:gd name="connsiteX2" fmla="*/ 6019800 w 6248400"/>
              <a:gd name="connsiteY2" fmla="*/ 3019425 h 3019425"/>
              <a:gd name="connsiteX3" fmla="*/ 6248400 w 6248400"/>
              <a:gd name="connsiteY3" fmla="*/ 95250 h 3019425"/>
              <a:gd name="connsiteX0" fmla="*/ 0 w 6248400"/>
              <a:gd name="connsiteY0" fmla="*/ 0 h 3019425"/>
              <a:gd name="connsiteX1" fmla="*/ 0 w 6248400"/>
              <a:gd name="connsiteY1" fmla="*/ 3019425 h 3019425"/>
              <a:gd name="connsiteX2" fmla="*/ 6200775 w 6248400"/>
              <a:gd name="connsiteY2" fmla="*/ 3009900 h 3019425"/>
              <a:gd name="connsiteX3" fmla="*/ 6248400 w 6248400"/>
              <a:gd name="connsiteY3" fmla="*/ 95250 h 3019425"/>
              <a:gd name="connsiteX0" fmla="*/ 0 w 6315075"/>
              <a:gd name="connsiteY0" fmla="*/ 0 h 3019425"/>
              <a:gd name="connsiteX1" fmla="*/ 0 w 6315075"/>
              <a:gd name="connsiteY1" fmla="*/ 3019425 h 3019425"/>
              <a:gd name="connsiteX2" fmla="*/ 6315075 w 6315075"/>
              <a:gd name="connsiteY2" fmla="*/ 3000375 h 3019425"/>
              <a:gd name="connsiteX3" fmla="*/ 6248400 w 6315075"/>
              <a:gd name="connsiteY3" fmla="*/ 95250 h 3019425"/>
              <a:gd name="connsiteX0" fmla="*/ 0 w 6330017"/>
              <a:gd name="connsiteY0" fmla="*/ 0 h 3019425"/>
              <a:gd name="connsiteX1" fmla="*/ 0 w 6330017"/>
              <a:gd name="connsiteY1" fmla="*/ 3019425 h 3019425"/>
              <a:gd name="connsiteX2" fmla="*/ 6315075 w 6330017"/>
              <a:gd name="connsiteY2" fmla="*/ 3000375 h 3019425"/>
              <a:gd name="connsiteX3" fmla="*/ 6330017 w 6330017"/>
              <a:gd name="connsiteY3" fmla="*/ 28575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0017" h="3019425">
                <a:moveTo>
                  <a:pt x="0" y="0"/>
                </a:moveTo>
                <a:lnTo>
                  <a:pt x="0" y="3019425"/>
                </a:lnTo>
                <a:lnTo>
                  <a:pt x="6315075" y="3000375"/>
                </a:lnTo>
                <a:cubicBezTo>
                  <a:pt x="6320056" y="2009775"/>
                  <a:pt x="6325036" y="1019175"/>
                  <a:pt x="6330017" y="28575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521089" y="5671755"/>
            <a:ext cx="173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Remontée lente 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6" name="Connecteur droit avec flèche 25"/>
          <p:cNvCxnSpPr>
            <a:stCxn id="16" idx="0"/>
          </p:cNvCxnSpPr>
          <p:nvPr/>
        </p:nvCxnSpPr>
        <p:spPr>
          <a:xfrm flipH="1" flipV="1">
            <a:off x="7306019" y="5231446"/>
            <a:ext cx="2655766" cy="8485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20" idx="1"/>
          </p:cNvCxnSpPr>
          <p:nvPr/>
        </p:nvCxnSpPr>
        <p:spPr>
          <a:xfrm flipV="1">
            <a:off x="5067300" y="5984718"/>
            <a:ext cx="0" cy="17795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595229" y="6145920"/>
            <a:ext cx="89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Arrondi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21084" y="3249002"/>
            <a:ext cx="3746222" cy="1200329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La plongée est découpée en tranches élémentaires : chaque tranche s’ajoute au précédente en </a:t>
            </a:r>
            <a:r>
              <a:rPr lang="fr-FR" dirty="0" smtClean="0">
                <a:solidFill>
                  <a:srgbClr val="FF0000"/>
                </a:solidFill>
              </a:rPr>
              <a:t>saturation</a:t>
            </a:r>
            <a:r>
              <a:rPr lang="fr-FR" dirty="0" smtClean="0">
                <a:solidFill>
                  <a:schemeClr val="bg1"/>
                </a:solidFill>
              </a:rPr>
              <a:t> ou </a:t>
            </a:r>
            <a:r>
              <a:rPr lang="fr-FR" dirty="0" smtClean="0">
                <a:solidFill>
                  <a:srgbClr val="00B050"/>
                </a:solidFill>
              </a:rPr>
              <a:t>désaturation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36" name="Connecteur droit avec flèche 35"/>
          <p:cNvCxnSpPr>
            <a:stCxn id="15" idx="1"/>
          </p:cNvCxnSpPr>
          <p:nvPr/>
        </p:nvCxnSpPr>
        <p:spPr>
          <a:xfrm flipH="1" flipV="1">
            <a:off x="8455863" y="3732136"/>
            <a:ext cx="474747" cy="10474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Plongée sur le Togo</a:t>
            </a:r>
            <a:br>
              <a:rPr lang="fr-FR" dirty="0" smtClean="0"/>
            </a:br>
            <a:r>
              <a:rPr lang="fr-FR" dirty="0" smtClean="0"/>
              <a:t>Plongée en U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28" y="1474382"/>
            <a:ext cx="10449369" cy="50237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872" y="2764349"/>
            <a:ext cx="2327148" cy="18087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88580" y="3192780"/>
            <a:ext cx="1996440" cy="1600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064926" y="2147771"/>
            <a:ext cx="362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les tables 17 minutes de paliers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093673" y="5155085"/>
            <a:ext cx="287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l’ordinateur 14 minutes</a:t>
            </a:r>
            <a:endParaRPr lang="fr-FR" dirty="0"/>
          </a:p>
        </p:txBody>
      </p:sp>
      <p:sp>
        <p:nvSpPr>
          <p:cNvPr id="19" name="Forme libre 18"/>
          <p:cNvSpPr/>
          <p:nvPr/>
        </p:nvSpPr>
        <p:spPr>
          <a:xfrm>
            <a:off x="754380" y="1583054"/>
            <a:ext cx="10085070" cy="4002405"/>
          </a:xfrm>
          <a:custGeom>
            <a:avLst/>
            <a:gdLst>
              <a:gd name="connsiteX0" fmla="*/ 0 w 9075420"/>
              <a:gd name="connsiteY0" fmla="*/ 7620 h 3992880"/>
              <a:gd name="connsiteX1" fmla="*/ 815340 w 9075420"/>
              <a:gd name="connsiteY1" fmla="*/ 3985260 h 3992880"/>
              <a:gd name="connsiteX2" fmla="*/ 4000500 w 9075420"/>
              <a:gd name="connsiteY2" fmla="*/ 3992880 h 3992880"/>
              <a:gd name="connsiteX3" fmla="*/ 5311140 w 9075420"/>
              <a:gd name="connsiteY3" fmla="*/ 510540 h 3992880"/>
              <a:gd name="connsiteX4" fmla="*/ 6263640 w 9075420"/>
              <a:gd name="connsiteY4" fmla="*/ 518160 h 3992880"/>
              <a:gd name="connsiteX5" fmla="*/ 6522720 w 9075420"/>
              <a:gd name="connsiteY5" fmla="*/ 297180 h 3992880"/>
              <a:gd name="connsiteX6" fmla="*/ 8854440 w 9075420"/>
              <a:gd name="connsiteY6" fmla="*/ 342900 h 3992880"/>
              <a:gd name="connsiteX7" fmla="*/ 9075420 w 9075420"/>
              <a:gd name="connsiteY7" fmla="*/ 0 h 3992880"/>
              <a:gd name="connsiteX0" fmla="*/ 0 w 9635490"/>
              <a:gd name="connsiteY0" fmla="*/ 7620 h 3992880"/>
              <a:gd name="connsiteX1" fmla="*/ 815340 w 9635490"/>
              <a:gd name="connsiteY1" fmla="*/ 3985260 h 3992880"/>
              <a:gd name="connsiteX2" fmla="*/ 4000500 w 9635490"/>
              <a:gd name="connsiteY2" fmla="*/ 3992880 h 3992880"/>
              <a:gd name="connsiteX3" fmla="*/ 5311140 w 9635490"/>
              <a:gd name="connsiteY3" fmla="*/ 510540 h 3992880"/>
              <a:gd name="connsiteX4" fmla="*/ 6263640 w 9635490"/>
              <a:gd name="connsiteY4" fmla="*/ 518160 h 3992880"/>
              <a:gd name="connsiteX5" fmla="*/ 6522720 w 9635490"/>
              <a:gd name="connsiteY5" fmla="*/ 297180 h 3992880"/>
              <a:gd name="connsiteX6" fmla="*/ 9635490 w 9635490"/>
              <a:gd name="connsiteY6" fmla="*/ 361950 h 3992880"/>
              <a:gd name="connsiteX7" fmla="*/ 9075420 w 9635490"/>
              <a:gd name="connsiteY7" fmla="*/ 0 h 3992880"/>
              <a:gd name="connsiteX0" fmla="*/ 0 w 10085070"/>
              <a:gd name="connsiteY0" fmla="*/ 17145 h 4002405"/>
              <a:gd name="connsiteX1" fmla="*/ 815340 w 10085070"/>
              <a:gd name="connsiteY1" fmla="*/ 3994785 h 4002405"/>
              <a:gd name="connsiteX2" fmla="*/ 4000500 w 10085070"/>
              <a:gd name="connsiteY2" fmla="*/ 4002405 h 4002405"/>
              <a:gd name="connsiteX3" fmla="*/ 5311140 w 10085070"/>
              <a:gd name="connsiteY3" fmla="*/ 520065 h 4002405"/>
              <a:gd name="connsiteX4" fmla="*/ 6263640 w 10085070"/>
              <a:gd name="connsiteY4" fmla="*/ 527685 h 4002405"/>
              <a:gd name="connsiteX5" fmla="*/ 6522720 w 10085070"/>
              <a:gd name="connsiteY5" fmla="*/ 306705 h 4002405"/>
              <a:gd name="connsiteX6" fmla="*/ 9635490 w 10085070"/>
              <a:gd name="connsiteY6" fmla="*/ 371475 h 4002405"/>
              <a:gd name="connsiteX7" fmla="*/ 10085070 w 10085070"/>
              <a:gd name="connsiteY7" fmla="*/ 0 h 4002405"/>
              <a:gd name="connsiteX0" fmla="*/ 0 w 10085070"/>
              <a:gd name="connsiteY0" fmla="*/ 17145 h 4002405"/>
              <a:gd name="connsiteX1" fmla="*/ 815340 w 10085070"/>
              <a:gd name="connsiteY1" fmla="*/ 3994785 h 4002405"/>
              <a:gd name="connsiteX2" fmla="*/ 4000500 w 10085070"/>
              <a:gd name="connsiteY2" fmla="*/ 4002405 h 4002405"/>
              <a:gd name="connsiteX3" fmla="*/ 5311140 w 10085070"/>
              <a:gd name="connsiteY3" fmla="*/ 520065 h 4002405"/>
              <a:gd name="connsiteX4" fmla="*/ 6263640 w 10085070"/>
              <a:gd name="connsiteY4" fmla="*/ 527685 h 4002405"/>
              <a:gd name="connsiteX5" fmla="*/ 6522720 w 10085070"/>
              <a:gd name="connsiteY5" fmla="*/ 306705 h 4002405"/>
              <a:gd name="connsiteX6" fmla="*/ 9768840 w 10085070"/>
              <a:gd name="connsiteY6" fmla="*/ 342900 h 4002405"/>
              <a:gd name="connsiteX7" fmla="*/ 10085070 w 10085070"/>
              <a:gd name="connsiteY7" fmla="*/ 0 h 40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85070" h="4002405">
                <a:moveTo>
                  <a:pt x="0" y="17145"/>
                </a:moveTo>
                <a:lnTo>
                  <a:pt x="815340" y="3994785"/>
                </a:lnTo>
                <a:lnTo>
                  <a:pt x="4000500" y="4002405"/>
                </a:lnTo>
                <a:lnTo>
                  <a:pt x="5311140" y="520065"/>
                </a:lnTo>
                <a:lnTo>
                  <a:pt x="6263640" y="527685"/>
                </a:lnTo>
                <a:lnTo>
                  <a:pt x="6522720" y="306705"/>
                </a:lnTo>
                <a:lnTo>
                  <a:pt x="9768840" y="342900"/>
                </a:lnTo>
                <a:lnTo>
                  <a:pt x="1008507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Plongée + exercice de remontée plongeur en difficulté du 9 Juin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18" y="1474382"/>
            <a:ext cx="8543925" cy="4529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254" y="3290852"/>
            <a:ext cx="1914525" cy="2276475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592455" y="1486287"/>
            <a:ext cx="9732645" cy="4383405"/>
          </a:xfrm>
          <a:custGeom>
            <a:avLst/>
            <a:gdLst>
              <a:gd name="connsiteX0" fmla="*/ 0 w 9075420"/>
              <a:gd name="connsiteY0" fmla="*/ 7620 h 3992880"/>
              <a:gd name="connsiteX1" fmla="*/ 815340 w 9075420"/>
              <a:gd name="connsiteY1" fmla="*/ 3985260 h 3992880"/>
              <a:gd name="connsiteX2" fmla="*/ 4000500 w 9075420"/>
              <a:gd name="connsiteY2" fmla="*/ 3992880 h 3992880"/>
              <a:gd name="connsiteX3" fmla="*/ 5311140 w 9075420"/>
              <a:gd name="connsiteY3" fmla="*/ 510540 h 3992880"/>
              <a:gd name="connsiteX4" fmla="*/ 6263640 w 9075420"/>
              <a:gd name="connsiteY4" fmla="*/ 518160 h 3992880"/>
              <a:gd name="connsiteX5" fmla="*/ 6522720 w 9075420"/>
              <a:gd name="connsiteY5" fmla="*/ 297180 h 3992880"/>
              <a:gd name="connsiteX6" fmla="*/ 8854440 w 9075420"/>
              <a:gd name="connsiteY6" fmla="*/ 342900 h 3992880"/>
              <a:gd name="connsiteX7" fmla="*/ 9075420 w 9075420"/>
              <a:gd name="connsiteY7" fmla="*/ 0 h 3992880"/>
              <a:gd name="connsiteX0" fmla="*/ 0 w 9075420"/>
              <a:gd name="connsiteY0" fmla="*/ 7620 h 3992880"/>
              <a:gd name="connsiteX1" fmla="*/ 815340 w 9075420"/>
              <a:gd name="connsiteY1" fmla="*/ 3985260 h 3992880"/>
              <a:gd name="connsiteX2" fmla="*/ 4000500 w 9075420"/>
              <a:gd name="connsiteY2" fmla="*/ 3992880 h 3992880"/>
              <a:gd name="connsiteX3" fmla="*/ 5311140 w 9075420"/>
              <a:gd name="connsiteY3" fmla="*/ 510540 h 3992880"/>
              <a:gd name="connsiteX4" fmla="*/ 6263640 w 9075420"/>
              <a:gd name="connsiteY4" fmla="*/ 518160 h 3992880"/>
              <a:gd name="connsiteX5" fmla="*/ 6522720 w 9075420"/>
              <a:gd name="connsiteY5" fmla="*/ 297180 h 3992880"/>
              <a:gd name="connsiteX6" fmla="*/ 8854440 w 9075420"/>
              <a:gd name="connsiteY6" fmla="*/ 342900 h 3992880"/>
              <a:gd name="connsiteX7" fmla="*/ 9075420 w 9075420"/>
              <a:gd name="connsiteY7" fmla="*/ 0 h 3992880"/>
              <a:gd name="connsiteX0" fmla="*/ 0 w 9075420"/>
              <a:gd name="connsiteY0" fmla="*/ 7620 h 4250055"/>
              <a:gd name="connsiteX1" fmla="*/ 815340 w 9075420"/>
              <a:gd name="connsiteY1" fmla="*/ 3985260 h 4250055"/>
              <a:gd name="connsiteX2" fmla="*/ 6315075 w 9075420"/>
              <a:gd name="connsiteY2" fmla="*/ 4250055 h 4250055"/>
              <a:gd name="connsiteX3" fmla="*/ 5311140 w 9075420"/>
              <a:gd name="connsiteY3" fmla="*/ 510540 h 4250055"/>
              <a:gd name="connsiteX4" fmla="*/ 6263640 w 9075420"/>
              <a:gd name="connsiteY4" fmla="*/ 518160 h 4250055"/>
              <a:gd name="connsiteX5" fmla="*/ 6522720 w 9075420"/>
              <a:gd name="connsiteY5" fmla="*/ 297180 h 4250055"/>
              <a:gd name="connsiteX6" fmla="*/ 8854440 w 9075420"/>
              <a:gd name="connsiteY6" fmla="*/ 342900 h 4250055"/>
              <a:gd name="connsiteX7" fmla="*/ 9075420 w 9075420"/>
              <a:gd name="connsiteY7" fmla="*/ 0 h 4250055"/>
              <a:gd name="connsiteX0" fmla="*/ 0 w 9075420"/>
              <a:gd name="connsiteY0" fmla="*/ 7620 h 4250055"/>
              <a:gd name="connsiteX1" fmla="*/ 139065 w 9075420"/>
              <a:gd name="connsiteY1" fmla="*/ 4204335 h 4250055"/>
              <a:gd name="connsiteX2" fmla="*/ 6315075 w 9075420"/>
              <a:gd name="connsiteY2" fmla="*/ 4250055 h 4250055"/>
              <a:gd name="connsiteX3" fmla="*/ 5311140 w 9075420"/>
              <a:gd name="connsiteY3" fmla="*/ 510540 h 4250055"/>
              <a:gd name="connsiteX4" fmla="*/ 6263640 w 9075420"/>
              <a:gd name="connsiteY4" fmla="*/ 518160 h 4250055"/>
              <a:gd name="connsiteX5" fmla="*/ 6522720 w 9075420"/>
              <a:gd name="connsiteY5" fmla="*/ 297180 h 4250055"/>
              <a:gd name="connsiteX6" fmla="*/ 8854440 w 9075420"/>
              <a:gd name="connsiteY6" fmla="*/ 342900 h 4250055"/>
              <a:gd name="connsiteX7" fmla="*/ 9075420 w 9075420"/>
              <a:gd name="connsiteY7" fmla="*/ 0 h 4250055"/>
              <a:gd name="connsiteX0" fmla="*/ 0 w 9075420"/>
              <a:gd name="connsiteY0" fmla="*/ 7620 h 4250055"/>
              <a:gd name="connsiteX1" fmla="*/ 139065 w 9075420"/>
              <a:gd name="connsiteY1" fmla="*/ 4204335 h 4250055"/>
              <a:gd name="connsiteX2" fmla="*/ 6315075 w 9075420"/>
              <a:gd name="connsiteY2" fmla="*/ 4250055 h 4250055"/>
              <a:gd name="connsiteX3" fmla="*/ 6987540 w 9075420"/>
              <a:gd name="connsiteY3" fmla="*/ 1205865 h 4250055"/>
              <a:gd name="connsiteX4" fmla="*/ 6263640 w 9075420"/>
              <a:gd name="connsiteY4" fmla="*/ 518160 h 4250055"/>
              <a:gd name="connsiteX5" fmla="*/ 6522720 w 9075420"/>
              <a:gd name="connsiteY5" fmla="*/ 297180 h 4250055"/>
              <a:gd name="connsiteX6" fmla="*/ 8854440 w 9075420"/>
              <a:gd name="connsiteY6" fmla="*/ 342900 h 4250055"/>
              <a:gd name="connsiteX7" fmla="*/ 9075420 w 9075420"/>
              <a:gd name="connsiteY7" fmla="*/ 0 h 4250055"/>
              <a:gd name="connsiteX0" fmla="*/ 0 w 9075420"/>
              <a:gd name="connsiteY0" fmla="*/ 7620 h 4250055"/>
              <a:gd name="connsiteX1" fmla="*/ 139065 w 9075420"/>
              <a:gd name="connsiteY1" fmla="*/ 4204335 h 4250055"/>
              <a:gd name="connsiteX2" fmla="*/ 6315075 w 9075420"/>
              <a:gd name="connsiteY2" fmla="*/ 4250055 h 4250055"/>
              <a:gd name="connsiteX3" fmla="*/ 8168640 w 9075420"/>
              <a:gd name="connsiteY3" fmla="*/ 862965 h 4250055"/>
              <a:gd name="connsiteX4" fmla="*/ 6263640 w 9075420"/>
              <a:gd name="connsiteY4" fmla="*/ 518160 h 4250055"/>
              <a:gd name="connsiteX5" fmla="*/ 6522720 w 9075420"/>
              <a:gd name="connsiteY5" fmla="*/ 297180 h 4250055"/>
              <a:gd name="connsiteX6" fmla="*/ 8854440 w 9075420"/>
              <a:gd name="connsiteY6" fmla="*/ 342900 h 4250055"/>
              <a:gd name="connsiteX7" fmla="*/ 9075420 w 9075420"/>
              <a:gd name="connsiteY7" fmla="*/ 0 h 4250055"/>
              <a:gd name="connsiteX0" fmla="*/ 0 w 9075420"/>
              <a:gd name="connsiteY0" fmla="*/ 7620 h 4250055"/>
              <a:gd name="connsiteX1" fmla="*/ 139065 w 9075420"/>
              <a:gd name="connsiteY1" fmla="*/ 4204335 h 4250055"/>
              <a:gd name="connsiteX2" fmla="*/ 6315075 w 9075420"/>
              <a:gd name="connsiteY2" fmla="*/ 4250055 h 4250055"/>
              <a:gd name="connsiteX3" fmla="*/ 8168640 w 9075420"/>
              <a:gd name="connsiteY3" fmla="*/ 862965 h 4250055"/>
              <a:gd name="connsiteX4" fmla="*/ 8644890 w 9075420"/>
              <a:gd name="connsiteY4" fmla="*/ 889635 h 4250055"/>
              <a:gd name="connsiteX5" fmla="*/ 6522720 w 9075420"/>
              <a:gd name="connsiteY5" fmla="*/ 297180 h 4250055"/>
              <a:gd name="connsiteX6" fmla="*/ 8854440 w 9075420"/>
              <a:gd name="connsiteY6" fmla="*/ 342900 h 4250055"/>
              <a:gd name="connsiteX7" fmla="*/ 9075420 w 9075420"/>
              <a:gd name="connsiteY7" fmla="*/ 0 h 4250055"/>
              <a:gd name="connsiteX0" fmla="*/ 0 w 10332720"/>
              <a:gd name="connsiteY0" fmla="*/ 17145 h 4259580"/>
              <a:gd name="connsiteX1" fmla="*/ 139065 w 10332720"/>
              <a:gd name="connsiteY1" fmla="*/ 4213860 h 4259580"/>
              <a:gd name="connsiteX2" fmla="*/ 6315075 w 10332720"/>
              <a:gd name="connsiteY2" fmla="*/ 4259580 h 4259580"/>
              <a:gd name="connsiteX3" fmla="*/ 8168640 w 10332720"/>
              <a:gd name="connsiteY3" fmla="*/ 872490 h 4259580"/>
              <a:gd name="connsiteX4" fmla="*/ 8644890 w 10332720"/>
              <a:gd name="connsiteY4" fmla="*/ 899160 h 4259580"/>
              <a:gd name="connsiteX5" fmla="*/ 6522720 w 10332720"/>
              <a:gd name="connsiteY5" fmla="*/ 306705 h 4259580"/>
              <a:gd name="connsiteX6" fmla="*/ 8854440 w 10332720"/>
              <a:gd name="connsiteY6" fmla="*/ 352425 h 4259580"/>
              <a:gd name="connsiteX7" fmla="*/ 10332720 w 10332720"/>
              <a:gd name="connsiteY7" fmla="*/ 0 h 4259580"/>
              <a:gd name="connsiteX0" fmla="*/ 0 w 10332720"/>
              <a:gd name="connsiteY0" fmla="*/ 17145 h 4259580"/>
              <a:gd name="connsiteX1" fmla="*/ 139065 w 10332720"/>
              <a:gd name="connsiteY1" fmla="*/ 4213860 h 4259580"/>
              <a:gd name="connsiteX2" fmla="*/ 6315075 w 10332720"/>
              <a:gd name="connsiteY2" fmla="*/ 4259580 h 4259580"/>
              <a:gd name="connsiteX3" fmla="*/ 8168640 w 10332720"/>
              <a:gd name="connsiteY3" fmla="*/ 872490 h 4259580"/>
              <a:gd name="connsiteX4" fmla="*/ 8644890 w 10332720"/>
              <a:gd name="connsiteY4" fmla="*/ 899160 h 4259580"/>
              <a:gd name="connsiteX5" fmla="*/ 6522720 w 10332720"/>
              <a:gd name="connsiteY5" fmla="*/ 306705 h 4259580"/>
              <a:gd name="connsiteX6" fmla="*/ 10235565 w 10332720"/>
              <a:gd name="connsiteY6" fmla="*/ 619125 h 4259580"/>
              <a:gd name="connsiteX7" fmla="*/ 10332720 w 10332720"/>
              <a:gd name="connsiteY7" fmla="*/ 0 h 4259580"/>
              <a:gd name="connsiteX0" fmla="*/ 0 w 10742295"/>
              <a:gd name="connsiteY0" fmla="*/ 0 h 4242435"/>
              <a:gd name="connsiteX1" fmla="*/ 139065 w 10742295"/>
              <a:gd name="connsiteY1" fmla="*/ 4196715 h 4242435"/>
              <a:gd name="connsiteX2" fmla="*/ 6315075 w 10742295"/>
              <a:gd name="connsiteY2" fmla="*/ 4242435 h 4242435"/>
              <a:gd name="connsiteX3" fmla="*/ 8168640 w 10742295"/>
              <a:gd name="connsiteY3" fmla="*/ 855345 h 4242435"/>
              <a:gd name="connsiteX4" fmla="*/ 8644890 w 10742295"/>
              <a:gd name="connsiteY4" fmla="*/ 882015 h 4242435"/>
              <a:gd name="connsiteX5" fmla="*/ 6522720 w 10742295"/>
              <a:gd name="connsiteY5" fmla="*/ 289560 h 4242435"/>
              <a:gd name="connsiteX6" fmla="*/ 10235565 w 10742295"/>
              <a:gd name="connsiteY6" fmla="*/ 601980 h 4242435"/>
              <a:gd name="connsiteX7" fmla="*/ 10742295 w 10742295"/>
              <a:gd name="connsiteY7" fmla="*/ 20955 h 4242435"/>
              <a:gd name="connsiteX0" fmla="*/ 0 w 10742295"/>
              <a:gd name="connsiteY0" fmla="*/ 0 h 4242435"/>
              <a:gd name="connsiteX1" fmla="*/ 139065 w 10742295"/>
              <a:gd name="connsiteY1" fmla="*/ 4196715 h 4242435"/>
              <a:gd name="connsiteX2" fmla="*/ 6315075 w 10742295"/>
              <a:gd name="connsiteY2" fmla="*/ 4242435 h 4242435"/>
              <a:gd name="connsiteX3" fmla="*/ 8168640 w 10742295"/>
              <a:gd name="connsiteY3" fmla="*/ 855345 h 4242435"/>
              <a:gd name="connsiteX4" fmla="*/ 8644890 w 10742295"/>
              <a:gd name="connsiteY4" fmla="*/ 882015 h 4242435"/>
              <a:gd name="connsiteX5" fmla="*/ 8961120 w 10742295"/>
              <a:gd name="connsiteY5" fmla="*/ 422910 h 4242435"/>
              <a:gd name="connsiteX6" fmla="*/ 10235565 w 10742295"/>
              <a:gd name="connsiteY6" fmla="*/ 601980 h 4242435"/>
              <a:gd name="connsiteX7" fmla="*/ 10742295 w 10742295"/>
              <a:gd name="connsiteY7" fmla="*/ 20955 h 4242435"/>
              <a:gd name="connsiteX0" fmla="*/ 0 w 10742295"/>
              <a:gd name="connsiteY0" fmla="*/ 0 h 4242435"/>
              <a:gd name="connsiteX1" fmla="*/ 139065 w 10742295"/>
              <a:gd name="connsiteY1" fmla="*/ 4196715 h 4242435"/>
              <a:gd name="connsiteX2" fmla="*/ 6315075 w 10742295"/>
              <a:gd name="connsiteY2" fmla="*/ 4242435 h 4242435"/>
              <a:gd name="connsiteX3" fmla="*/ 8168640 w 10742295"/>
              <a:gd name="connsiteY3" fmla="*/ 855345 h 4242435"/>
              <a:gd name="connsiteX4" fmla="*/ 8644890 w 10742295"/>
              <a:gd name="connsiteY4" fmla="*/ 882015 h 4242435"/>
              <a:gd name="connsiteX5" fmla="*/ 8961120 w 10742295"/>
              <a:gd name="connsiteY5" fmla="*/ 422910 h 4242435"/>
              <a:gd name="connsiteX6" fmla="*/ 10245090 w 10742295"/>
              <a:gd name="connsiteY6" fmla="*/ 249555 h 4242435"/>
              <a:gd name="connsiteX7" fmla="*/ 10742295 w 10742295"/>
              <a:gd name="connsiteY7" fmla="*/ 20955 h 4242435"/>
              <a:gd name="connsiteX0" fmla="*/ 0 w 10742295"/>
              <a:gd name="connsiteY0" fmla="*/ 0 h 4242435"/>
              <a:gd name="connsiteX1" fmla="*/ 139065 w 10742295"/>
              <a:gd name="connsiteY1" fmla="*/ 4196715 h 4242435"/>
              <a:gd name="connsiteX2" fmla="*/ 6315075 w 10742295"/>
              <a:gd name="connsiteY2" fmla="*/ 4242435 h 4242435"/>
              <a:gd name="connsiteX3" fmla="*/ 8168640 w 10742295"/>
              <a:gd name="connsiteY3" fmla="*/ 855345 h 4242435"/>
              <a:gd name="connsiteX4" fmla="*/ 8644890 w 10742295"/>
              <a:gd name="connsiteY4" fmla="*/ 882015 h 4242435"/>
              <a:gd name="connsiteX5" fmla="*/ 9342120 w 10742295"/>
              <a:gd name="connsiteY5" fmla="*/ 222885 h 4242435"/>
              <a:gd name="connsiteX6" fmla="*/ 10245090 w 10742295"/>
              <a:gd name="connsiteY6" fmla="*/ 249555 h 4242435"/>
              <a:gd name="connsiteX7" fmla="*/ 10742295 w 10742295"/>
              <a:gd name="connsiteY7" fmla="*/ 20955 h 4242435"/>
              <a:gd name="connsiteX0" fmla="*/ 0 w 10742295"/>
              <a:gd name="connsiteY0" fmla="*/ 0 h 4242435"/>
              <a:gd name="connsiteX1" fmla="*/ 139065 w 10742295"/>
              <a:gd name="connsiteY1" fmla="*/ 4196715 h 4242435"/>
              <a:gd name="connsiteX2" fmla="*/ 6315075 w 10742295"/>
              <a:gd name="connsiteY2" fmla="*/ 4242435 h 4242435"/>
              <a:gd name="connsiteX3" fmla="*/ 8168640 w 10742295"/>
              <a:gd name="connsiteY3" fmla="*/ 855345 h 4242435"/>
              <a:gd name="connsiteX4" fmla="*/ 8644890 w 10742295"/>
              <a:gd name="connsiteY4" fmla="*/ 882015 h 4242435"/>
              <a:gd name="connsiteX5" fmla="*/ 9342120 w 10742295"/>
              <a:gd name="connsiteY5" fmla="*/ 222885 h 4242435"/>
              <a:gd name="connsiteX6" fmla="*/ 10578465 w 10742295"/>
              <a:gd name="connsiteY6" fmla="*/ 230505 h 4242435"/>
              <a:gd name="connsiteX7" fmla="*/ 10742295 w 10742295"/>
              <a:gd name="connsiteY7" fmla="*/ 20955 h 4242435"/>
              <a:gd name="connsiteX0" fmla="*/ 0 w 10742295"/>
              <a:gd name="connsiteY0" fmla="*/ 0 h 4242435"/>
              <a:gd name="connsiteX1" fmla="*/ 139065 w 10742295"/>
              <a:gd name="connsiteY1" fmla="*/ 4196715 h 4242435"/>
              <a:gd name="connsiteX2" fmla="*/ 6315075 w 10742295"/>
              <a:gd name="connsiteY2" fmla="*/ 4242435 h 4242435"/>
              <a:gd name="connsiteX3" fmla="*/ 6501765 w 10742295"/>
              <a:gd name="connsiteY3" fmla="*/ 445770 h 4242435"/>
              <a:gd name="connsiteX4" fmla="*/ 8644890 w 10742295"/>
              <a:gd name="connsiteY4" fmla="*/ 882015 h 4242435"/>
              <a:gd name="connsiteX5" fmla="*/ 9342120 w 10742295"/>
              <a:gd name="connsiteY5" fmla="*/ 222885 h 4242435"/>
              <a:gd name="connsiteX6" fmla="*/ 10578465 w 10742295"/>
              <a:gd name="connsiteY6" fmla="*/ 230505 h 4242435"/>
              <a:gd name="connsiteX7" fmla="*/ 10742295 w 10742295"/>
              <a:gd name="connsiteY7" fmla="*/ 20955 h 4242435"/>
              <a:gd name="connsiteX0" fmla="*/ 0 w 10742295"/>
              <a:gd name="connsiteY0" fmla="*/ 0 h 4242435"/>
              <a:gd name="connsiteX1" fmla="*/ 139065 w 10742295"/>
              <a:gd name="connsiteY1" fmla="*/ 4196715 h 4242435"/>
              <a:gd name="connsiteX2" fmla="*/ 6315075 w 10742295"/>
              <a:gd name="connsiteY2" fmla="*/ 4242435 h 4242435"/>
              <a:gd name="connsiteX3" fmla="*/ 6189345 w 10742295"/>
              <a:gd name="connsiteY3" fmla="*/ 3763893 h 4242435"/>
              <a:gd name="connsiteX4" fmla="*/ 6501765 w 10742295"/>
              <a:gd name="connsiteY4" fmla="*/ 445770 h 4242435"/>
              <a:gd name="connsiteX5" fmla="*/ 8644890 w 10742295"/>
              <a:gd name="connsiteY5" fmla="*/ 882015 h 4242435"/>
              <a:gd name="connsiteX6" fmla="*/ 9342120 w 10742295"/>
              <a:gd name="connsiteY6" fmla="*/ 222885 h 4242435"/>
              <a:gd name="connsiteX7" fmla="*/ 10578465 w 10742295"/>
              <a:gd name="connsiteY7" fmla="*/ 230505 h 4242435"/>
              <a:gd name="connsiteX8" fmla="*/ 10742295 w 10742295"/>
              <a:gd name="connsiteY8" fmla="*/ 20955 h 4242435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189345 w 10742295"/>
              <a:gd name="connsiteY3" fmla="*/ 3763893 h 4251960"/>
              <a:gd name="connsiteX4" fmla="*/ 6501765 w 10742295"/>
              <a:gd name="connsiteY4" fmla="*/ 445770 h 4251960"/>
              <a:gd name="connsiteX5" fmla="*/ 8644890 w 10742295"/>
              <a:gd name="connsiteY5" fmla="*/ 882015 h 4251960"/>
              <a:gd name="connsiteX6" fmla="*/ 9342120 w 10742295"/>
              <a:gd name="connsiteY6" fmla="*/ 222885 h 4251960"/>
              <a:gd name="connsiteX7" fmla="*/ 10578465 w 10742295"/>
              <a:gd name="connsiteY7" fmla="*/ 230505 h 4251960"/>
              <a:gd name="connsiteX8" fmla="*/ 10742295 w 10742295"/>
              <a:gd name="connsiteY8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8644890 w 10742295"/>
              <a:gd name="connsiteY4" fmla="*/ 882015 h 4251960"/>
              <a:gd name="connsiteX5" fmla="*/ 9342120 w 10742295"/>
              <a:gd name="connsiteY5" fmla="*/ 222885 h 4251960"/>
              <a:gd name="connsiteX6" fmla="*/ 10578465 w 10742295"/>
              <a:gd name="connsiteY6" fmla="*/ 230505 h 4251960"/>
              <a:gd name="connsiteX7" fmla="*/ 10742295 w 10742295"/>
              <a:gd name="connsiteY7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8644890 w 10742295"/>
              <a:gd name="connsiteY4" fmla="*/ 882015 h 4251960"/>
              <a:gd name="connsiteX5" fmla="*/ 9342120 w 10742295"/>
              <a:gd name="connsiteY5" fmla="*/ 222885 h 4251960"/>
              <a:gd name="connsiteX6" fmla="*/ 10578465 w 10742295"/>
              <a:gd name="connsiteY6" fmla="*/ 230505 h 4251960"/>
              <a:gd name="connsiteX7" fmla="*/ 10742295 w 10742295"/>
              <a:gd name="connsiteY7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8644890 w 10742295"/>
              <a:gd name="connsiteY4" fmla="*/ 882015 h 4251960"/>
              <a:gd name="connsiteX5" fmla="*/ 9342120 w 10742295"/>
              <a:gd name="connsiteY5" fmla="*/ 222885 h 4251960"/>
              <a:gd name="connsiteX6" fmla="*/ 10578465 w 10742295"/>
              <a:gd name="connsiteY6" fmla="*/ 230505 h 4251960"/>
              <a:gd name="connsiteX7" fmla="*/ 10742295 w 10742295"/>
              <a:gd name="connsiteY7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8644890 w 10742295"/>
              <a:gd name="connsiteY4" fmla="*/ 882015 h 4251960"/>
              <a:gd name="connsiteX5" fmla="*/ 9342120 w 10742295"/>
              <a:gd name="connsiteY5" fmla="*/ 222885 h 4251960"/>
              <a:gd name="connsiteX6" fmla="*/ 10578465 w 10742295"/>
              <a:gd name="connsiteY6" fmla="*/ 230505 h 4251960"/>
              <a:gd name="connsiteX7" fmla="*/ 10742295 w 10742295"/>
              <a:gd name="connsiteY7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8216265 w 10742295"/>
              <a:gd name="connsiteY4" fmla="*/ 358140 h 4251960"/>
              <a:gd name="connsiteX5" fmla="*/ 9342120 w 10742295"/>
              <a:gd name="connsiteY5" fmla="*/ 222885 h 4251960"/>
              <a:gd name="connsiteX6" fmla="*/ 10578465 w 10742295"/>
              <a:gd name="connsiteY6" fmla="*/ 230505 h 4251960"/>
              <a:gd name="connsiteX7" fmla="*/ 10742295 w 10742295"/>
              <a:gd name="connsiteY7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8216265 w 10742295"/>
              <a:gd name="connsiteY4" fmla="*/ 358140 h 4251960"/>
              <a:gd name="connsiteX5" fmla="*/ 9342120 w 10742295"/>
              <a:gd name="connsiteY5" fmla="*/ 222885 h 4251960"/>
              <a:gd name="connsiteX6" fmla="*/ 10578465 w 10742295"/>
              <a:gd name="connsiteY6" fmla="*/ 230505 h 4251960"/>
              <a:gd name="connsiteX7" fmla="*/ 10742295 w 10742295"/>
              <a:gd name="connsiteY7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6901815 w 10742295"/>
              <a:gd name="connsiteY4" fmla="*/ 434340 h 4251960"/>
              <a:gd name="connsiteX5" fmla="*/ 9342120 w 10742295"/>
              <a:gd name="connsiteY5" fmla="*/ 222885 h 4251960"/>
              <a:gd name="connsiteX6" fmla="*/ 10578465 w 10742295"/>
              <a:gd name="connsiteY6" fmla="*/ 230505 h 4251960"/>
              <a:gd name="connsiteX7" fmla="*/ 10742295 w 10742295"/>
              <a:gd name="connsiteY7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6901815 w 10742295"/>
              <a:gd name="connsiteY4" fmla="*/ 434340 h 4251960"/>
              <a:gd name="connsiteX5" fmla="*/ 9342120 w 10742295"/>
              <a:gd name="connsiteY5" fmla="*/ 222885 h 4251960"/>
              <a:gd name="connsiteX6" fmla="*/ 10578465 w 10742295"/>
              <a:gd name="connsiteY6" fmla="*/ 230505 h 4251960"/>
              <a:gd name="connsiteX7" fmla="*/ 10742295 w 10742295"/>
              <a:gd name="connsiteY7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9342120 w 10742295"/>
              <a:gd name="connsiteY4" fmla="*/ 222885 h 4251960"/>
              <a:gd name="connsiteX5" fmla="*/ 10578465 w 10742295"/>
              <a:gd name="connsiteY5" fmla="*/ 230505 h 4251960"/>
              <a:gd name="connsiteX6" fmla="*/ 10742295 w 10742295"/>
              <a:gd name="connsiteY6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7218045 w 10742295"/>
              <a:gd name="connsiteY4" fmla="*/ 394335 h 4251960"/>
              <a:gd name="connsiteX5" fmla="*/ 10578465 w 10742295"/>
              <a:gd name="connsiteY5" fmla="*/ 230505 h 4251960"/>
              <a:gd name="connsiteX6" fmla="*/ 10742295 w 10742295"/>
              <a:gd name="connsiteY6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7218045 w 10742295"/>
              <a:gd name="connsiteY4" fmla="*/ 394335 h 4251960"/>
              <a:gd name="connsiteX5" fmla="*/ 10578465 w 10742295"/>
              <a:gd name="connsiteY5" fmla="*/ 230505 h 4251960"/>
              <a:gd name="connsiteX6" fmla="*/ 10742295 w 10742295"/>
              <a:gd name="connsiteY6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7189470 w 10742295"/>
              <a:gd name="connsiteY4" fmla="*/ 432435 h 4251960"/>
              <a:gd name="connsiteX5" fmla="*/ 10578465 w 10742295"/>
              <a:gd name="connsiteY5" fmla="*/ 230505 h 4251960"/>
              <a:gd name="connsiteX6" fmla="*/ 10742295 w 10742295"/>
              <a:gd name="connsiteY6" fmla="*/ 20955 h 4251960"/>
              <a:gd name="connsiteX0" fmla="*/ 0 w 10742295"/>
              <a:gd name="connsiteY0" fmla="*/ 0 h 4251960"/>
              <a:gd name="connsiteX1" fmla="*/ 139065 w 10742295"/>
              <a:gd name="connsiteY1" fmla="*/ 4196715 h 4251960"/>
              <a:gd name="connsiteX2" fmla="*/ 4381500 w 10742295"/>
              <a:gd name="connsiteY2" fmla="*/ 4251960 h 4251960"/>
              <a:gd name="connsiteX3" fmla="*/ 6501765 w 10742295"/>
              <a:gd name="connsiteY3" fmla="*/ 445770 h 4251960"/>
              <a:gd name="connsiteX4" fmla="*/ 7189470 w 10742295"/>
              <a:gd name="connsiteY4" fmla="*/ 432435 h 4251960"/>
              <a:gd name="connsiteX5" fmla="*/ 7416165 w 10742295"/>
              <a:gd name="connsiteY5" fmla="*/ 268605 h 4251960"/>
              <a:gd name="connsiteX6" fmla="*/ 10742295 w 10742295"/>
              <a:gd name="connsiteY6" fmla="*/ 20955 h 4251960"/>
              <a:gd name="connsiteX0" fmla="*/ 0 w 8903970"/>
              <a:gd name="connsiteY0" fmla="*/ 0 h 4251960"/>
              <a:gd name="connsiteX1" fmla="*/ 139065 w 8903970"/>
              <a:gd name="connsiteY1" fmla="*/ 4196715 h 4251960"/>
              <a:gd name="connsiteX2" fmla="*/ 4381500 w 8903970"/>
              <a:gd name="connsiteY2" fmla="*/ 4251960 h 4251960"/>
              <a:gd name="connsiteX3" fmla="*/ 6501765 w 8903970"/>
              <a:gd name="connsiteY3" fmla="*/ 445770 h 4251960"/>
              <a:gd name="connsiteX4" fmla="*/ 7189470 w 8903970"/>
              <a:gd name="connsiteY4" fmla="*/ 432435 h 4251960"/>
              <a:gd name="connsiteX5" fmla="*/ 7416165 w 8903970"/>
              <a:gd name="connsiteY5" fmla="*/ 268605 h 4251960"/>
              <a:gd name="connsiteX6" fmla="*/ 8903970 w 8903970"/>
              <a:gd name="connsiteY6" fmla="*/ 259080 h 4251960"/>
              <a:gd name="connsiteX0" fmla="*/ 0 w 8903970"/>
              <a:gd name="connsiteY0" fmla="*/ 0 h 4251960"/>
              <a:gd name="connsiteX1" fmla="*/ 139065 w 8903970"/>
              <a:gd name="connsiteY1" fmla="*/ 4196715 h 4251960"/>
              <a:gd name="connsiteX2" fmla="*/ 4381500 w 8903970"/>
              <a:gd name="connsiteY2" fmla="*/ 4251960 h 4251960"/>
              <a:gd name="connsiteX3" fmla="*/ 6501765 w 8903970"/>
              <a:gd name="connsiteY3" fmla="*/ 445770 h 4251960"/>
              <a:gd name="connsiteX4" fmla="*/ 7189470 w 8903970"/>
              <a:gd name="connsiteY4" fmla="*/ 432435 h 4251960"/>
              <a:gd name="connsiteX5" fmla="*/ 7416165 w 8903970"/>
              <a:gd name="connsiteY5" fmla="*/ 268605 h 4251960"/>
              <a:gd name="connsiteX6" fmla="*/ 8465820 w 8903970"/>
              <a:gd name="connsiteY6" fmla="*/ 258692 h 4251960"/>
              <a:gd name="connsiteX7" fmla="*/ 8903970 w 8903970"/>
              <a:gd name="connsiteY7" fmla="*/ 259080 h 4251960"/>
              <a:gd name="connsiteX0" fmla="*/ 0 w 9732645"/>
              <a:gd name="connsiteY0" fmla="*/ 131445 h 4383405"/>
              <a:gd name="connsiteX1" fmla="*/ 139065 w 9732645"/>
              <a:gd name="connsiteY1" fmla="*/ 4328160 h 4383405"/>
              <a:gd name="connsiteX2" fmla="*/ 4381500 w 9732645"/>
              <a:gd name="connsiteY2" fmla="*/ 4383405 h 4383405"/>
              <a:gd name="connsiteX3" fmla="*/ 6501765 w 9732645"/>
              <a:gd name="connsiteY3" fmla="*/ 577215 h 4383405"/>
              <a:gd name="connsiteX4" fmla="*/ 7189470 w 9732645"/>
              <a:gd name="connsiteY4" fmla="*/ 563880 h 4383405"/>
              <a:gd name="connsiteX5" fmla="*/ 7416165 w 9732645"/>
              <a:gd name="connsiteY5" fmla="*/ 400050 h 4383405"/>
              <a:gd name="connsiteX6" fmla="*/ 8465820 w 9732645"/>
              <a:gd name="connsiteY6" fmla="*/ 390137 h 4383405"/>
              <a:gd name="connsiteX7" fmla="*/ 9732645 w 9732645"/>
              <a:gd name="connsiteY7" fmla="*/ 0 h 4383405"/>
              <a:gd name="connsiteX0" fmla="*/ 0 w 9732645"/>
              <a:gd name="connsiteY0" fmla="*/ 131445 h 4383405"/>
              <a:gd name="connsiteX1" fmla="*/ 139065 w 9732645"/>
              <a:gd name="connsiteY1" fmla="*/ 4328160 h 4383405"/>
              <a:gd name="connsiteX2" fmla="*/ 4381500 w 9732645"/>
              <a:gd name="connsiteY2" fmla="*/ 4383405 h 4383405"/>
              <a:gd name="connsiteX3" fmla="*/ 6501765 w 9732645"/>
              <a:gd name="connsiteY3" fmla="*/ 577215 h 4383405"/>
              <a:gd name="connsiteX4" fmla="*/ 7189470 w 9732645"/>
              <a:gd name="connsiteY4" fmla="*/ 563880 h 4383405"/>
              <a:gd name="connsiteX5" fmla="*/ 7416165 w 9732645"/>
              <a:gd name="connsiteY5" fmla="*/ 400050 h 4383405"/>
              <a:gd name="connsiteX6" fmla="*/ 9408795 w 9732645"/>
              <a:gd name="connsiteY6" fmla="*/ 371087 h 4383405"/>
              <a:gd name="connsiteX7" fmla="*/ 9732645 w 9732645"/>
              <a:gd name="connsiteY7" fmla="*/ 0 h 438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32645" h="4383405">
                <a:moveTo>
                  <a:pt x="0" y="131445"/>
                </a:moveTo>
                <a:lnTo>
                  <a:pt x="139065" y="4328160"/>
                </a:lnTo>
                <a:lnTo>
                  <a:pt x="4381500" y="4383405"/>
                </a:lnTo>
                <a:cubicBezTo>
                  <a:pt x="4899025" y="3234373"/>
                  <a:pt x="6038850" y="1348422"/>
                  <a:pt x="6501765" y="577215"/>
                </a:cubicBezTo>
                <a:cubicBezTo>
                  <a:pt x="6795135" y="562928"/>
                  <a:pt x="6510020" y="599757"/>
                  <a:pt x="7189470" y="563880"/>
                </a:cubicBezTo>
                <a:lnTo>
                  <a:pt x="7416165" y="400050"/>
                </a:lnTo>
                <a:lnTo>
                  <a:pt x="9408795" y="371087"/>
                </a:lnTo>
                <a:lnTo>
                  <a:pt x="973264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741159" y="3988011"/>
            <a:ext cx="1996440" cy="1600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853412" y="2383275"/>
            <a:ext cx="353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Avec les tables 21 minutes de paliers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65296" y="5655430"/>
            <a:ext cx="215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Avec l’ordinateur 8 minutes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77571" y="2844940"/>
            <a:ext cx="386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Profondeur moyenne avant palier 22 m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1" idx="3"/>
          </p:cNvCxnSpPr>
          <p:nvPr/>
        </p:nvCxnSpPr>
        <p:spPr>
          <a:xfrm>
            <a:off x="6239975" y="3029606"/>
            <a:ext cx="706002" cy="958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7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Avantages et </a:t>
            </a:r>
            <a:r>
              <a:rPr lang="fr-FR" dirty="0" smtClean="0"/>
              <a:t>limites d’un </a:t>
            </a:r>
            <a:r>
              <a:rPr lang="fr-FR" dirty="0"/>
              <a:t>ordinateur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Extrait de la notice du SUUNTO </a:t>
            </a:r>
            <a:r>
              <a:rPr lang="fr-FR" dirty="0" err="1" smtClean="0"/>
              <a:t>Vyper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fr-FR" dirty="0" smtClean="0"/>
              <a:t>« Bien </a:t>
            </a:r>
            <a:r>
              <a:rPr lang="fr-FR" dirty="0"/>
              <a:t>que l’ordinateur de plongée repose sur des technologies et des recherches </a:t>
            </a:r>
            <a:r>
              <a:rPr lang="fr-FR" dirty="0" smtClean="0"/>
              <a:t>récentes </a:t>
            </a:r>
            <a:r>
              <a:rPr lang="fr-FR" dirty="0"/>
              <a:t>en matière de décompression, </a:t>
            </a:r>
            <a:r>
              <a:rPr lang="fr-FR" dirty="0">
                <a:solidFill>
                  <a:srgbClr val="FFFF00"/>
                </a:solidFill>
              </a:rPr>
              <a:t>n’oubliez pas</a:t>
            </a:r>
            <a:r>
              <a:rPr lang="fr-FR" dirty="0"/>
              <a:t> qu’un ordinateur est </a:t>
            </a:r>
            <a:r>
              <a:rPr lang="fr-FR" dirty="0">
                <a:solidFill>
                  <a:srgbClr val="FFFF00"/>
                </a:solidFill>
              </a:rPr>
              <a:t>incapable</a:t>
            </a:r>
            <a:r>
              <a:rPr lang="fr-FR" dirty="0"/>
              <a:t> </a:t>
            </a:r>
            <a:r>
              <a:rPr lang="fr-FR" dirty="0" smtClean="0"/>
              <a:t>de </a:t>
            </a:r>
            <a:r>
              <a:rPr lang="fr-FR" dirty="0"/>
              <a:t>prendre en compte les fonctions </a:t>
            </a:r>
            <a:r>
              <a:rPr lang="fr-FR" dirty="0">
                <a:solidFill>
                  <a:srgbClr val="FFFF00"/>
                </a:solidFill>
              </a:rPr>
              <a:t>physiologiques</a:t>
            </a:r>
            <a:r>
              <a:rPr lang="fr-FR" dirty="0"/>
              <a:t> </a:t>
            </a:r>
            <a:r>
              <a:rPr lang="fr-FR" dirty="0">
                <a:solidFill>
                  <a:srgbClr val="FFFF00"/>
                </a:solidFill>
              </a:rPr>
              <a:t>réelles</a:t>
            </a:r>
            <a:r>
              <a:rPr lang="fr-FR" dirty="0"/>
              <a:t> d’un </a:t>
            </a:r>
            <a:r>
              <a:rPr lang="fr-FR" dirty="0">
                <a:solidFill>
                  <a:srgbClr val="FFFF00"/>
                </a:solidFill>
              </a:rPr>
              <a:t>plongeur</a:t>
            </a:r>
            <a:r>
              <a:rPr lang="fr-FR" dirty="0"/>
              <a:t>. Toutes les </a:t>
            </a:r>
            <a:r>
              <a:rPr lang="fr-FR" dirty="0" smtClean="0"/>
              <a:t>procédures </a:t>
            </a:r>
            <a:r>
              <a:rPr lang="fr-FR" dirty="0"/>
              <a:t>de décompression connues à ce jour, y compris les tables de la marine </a:t>
            </a:r>
            <a:r>
              <a:rPr lang="fr-FR" dirty="0" smtClean="0"/>
              <a:t>américaine</a:t>
            </a:r>
            <a:r>
              <a:rPr lang="fr-FR" dirty="0"/>
              <a:t>, reposent sur des </a:t>
            </a:r>
            <a:r>
              <a:rPr lang="fr-FR" dirty="0">
                <a:solidFill>
                  <a:srgbClr val="FFFF00"/>
                </a:solidFill>
              </a:rPr>
              <a:t>modèles mathématiques théoriques</a:t>
            </a:r>
            <a:r>
              <a:rPr lang="fr-FR" dirty="0"/>
              <a:t> utilisés comme base </a:t>
            </a:r>
            <a:r>
              <a:rPr lang="fr-FR" dirty="0" smtClean="0"/>
              <a:t>de </a:t>
            </a:r>
            <a:r>
              <a:rPr lang="fr-FR" dirty="0"/>
              <a:t>travail pour </a:t>
            </a:r>
            <a:r>
              <a:rPr lang="fr-FR" dirty="0">
                <a:solidFill>
                  <a:srgbClr val="FFFF00"/>
                </a:solidFill>
              </a:rPr>
              <a:t>réduire le risque </a:t>
            </a:r>
            <a:r>
              <a:rPr lang="fr-FR" dirty="0"/>
              <a:t>d’accident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/>
              <a:t>de décompression</a:t>
            </a:r>
            <a:r>
              <a:rPr lang="fr-FR" dirty="0" smtClean="0"/>
              <a:t>. »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89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et limites d’un ordinateur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294" y="1474383"/>
            <a:ext cx="5585012" cy="49845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Profil réel</a:t>
            </a:r>
          </a:p>
          <a:p>
            <a:pPr lvl="1"/>
            <a:r>
              <a:rPr lang="fr-FR" dirty="0" smtClean="0"/>
              <a:t>Lecture simple</a:t>
            </a:r>
          </a:p>
          <a:p>
            <a:pPr lvl="1"/>
            <a:r>
              <a:rPr lang="fr-FR" dirty="0" smtClean="0"/>
              <a:t>Alarmes</a:t>
            </a:r>
          </a:p>
          <a:p>
            <a:pPr lvl="1"/>
            <a:r>
              <a:rPr lang="fr-FR" dirty="0" smtClean="0"/>
              <a:t>Durcissement en cas de méforme</a:t>
            </a:r>
          </a:p>
          <a:p>
            <a:pPr lvl="1"/>
            <a:r>
              <a:rPr lang="fr-FR" dirty="0" smtClean="0"/>
              <a:t>Prise en compte de l’altitude</a:t>
            </a:r>
            <a:endParaRPr lang="fr-FR" dirty="0"/>
          </a:p>
          <a:p>
            <a:pPr lvl="1"/>
            <a:r>
              <a:rPr lang="fr-FR" dirty="0" smtClean="0"/>
              <a:t>Affichage de la vitesse de remontée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37728" y="1483347"/>
            <a:ext cx="5957048" cy="4984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Arial"/>
              <a:buChar char="•"/>
              <a:defRPr sz="4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Arial"/>
              <a:buChar char="•"/>
              <a:defRPr sz="4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Arial"/>
              <a:buChar char="•"/>
              <a:defRPr sz="3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Arial"/>
              <a:buChar char="•"/>
              <a:defRPr sz="32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Arial"/>
              <a:buChar char="•"/>
              <a:defRPr sz="32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Limites</a:t>
            </a:r>
          </a:p>
          <a:p>
            <a:pPr lvl="1"/>
            <a:r>
              <a:rPr lang="fr-FR" dirty="0" smtClean="0"/>
              <a:t>Il faut savoir le lire</a:t>
            </a:r>
          </a:p>
          <a:p>
            <a:pPr lvl="1"/>
            <a:r>
              <a:rPr lang="fr-FR" dirty="0" smtClean="0"/>
              <a:t>Pas plus de deux plongées par jour</a:t>
            </a:r>
          </a:p>
          <a:p>
            <a:pPr lvl="1"/>
            <a:r>
              <a:rPr lang="fr-FR" dirty="0" smtClean="0"/>
              <a:t>PAS de confiance aveugle dans l’instrument</a:t>
            </a:r>
          </a:p>
          <a:p>
            <a:pPr lvl="2"/>
            <a:r>
              <a:rPr lang="fr-FR" dirty="0" smtClean="0"/>
              <a:t>Il peut tomber en panne …</a:t>
            </a:r>
          </a:p>
          <a:p>
            <a:pPr lvl="2"/>
            <a:r>
              <a:rPr lang="fr-FR" dirty="0"/>
              <a:t>Pas de prise en compte de la </a:t>
            </a:r>
            <a:r>
              <a:rPr lang="fr-FR" dirty="0" smtClean="0"/>
              <a:t>physio du plongeur</a:t>
            </a:r>
          </a:p>
          <a:p>
            <a:pPr lvl="1"/>
            <a:r>
              <a:rPr lang="fr-FR" dirty="0" smtClean="0"/>
              <a:t>Pas de norme dans les modèles de déco:</a:t>
            </a:r>
          </a:p>
          <a:p>
            <a:pPr lvl="2"/>
            <a:r>
              <a:rPr lang="fr-FR" dirty="0"/>
              <a:t>Dans une palanquée différents ordinateurs =&gt; </a:t>
            </a:r>
            <a:r>
              <a:rPr lang="fr-FR" dirty="0" smtClean="0"/>
              <a:t>différentes </a:t>
            </a:r>
            <a:r>
              <a:rPr lang="fr-FR" dirty="0" err="1" smtClean="0"/>
              <a:t>décos</a:t>
            </a:r>
            <a:r>
              <a:rPr lang="fr-FR" dirty="0" smtClean="0"/>
              <a:t> </a:t>
            </a:r>
            <a:r>
              <a:rPr lang="fr-FR" dirty="0"/>
              <a:t>=&gt; prendre la plus </a:t>
            </a:r>
            <a:r>
              <a:rPr lang="fr-FR" dirty="0" smtClean="0">
                <a:solidFill>
                  <a:srgbClr val="FFFF00"/>
                </a:solidFill>
              </a:rPr>
              <a:t>longue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retenir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L’ordinateur contrairement aux tables prend en compte le </a:t>
            </a:r>
            <a:r>
              <a:rPr lang="fr-FR" dirty="0" smtClean="0">
                <a:solidFill>
                  <a:srgbClr val="FFFF00"/>
                </a:solidFill>
              </a:rPr>
              <a:t>profil réel</a:t>
            </a:r>
          </a:p>
          <a:p>
            <a:r>
              <a:rPr lang="fr-FR" dirty="0" smtClean="0"/>
              <a:t>Ne </a:t>
            </a:r>
            <a:r>
              <a:rPr lang="fr-FR" dirty="0" smtClean="0">
                <a:solidFill>
                  <a:srgbClr val="FFFF00"/>
                </a:solidFill>
              </a:rPr>
              <a:t>PAS </a:t>
            </a:r>
            <a:r>
              <a:rPr lang="fr-FR" dirty="0" smtClean="0"/>
              <a:t>en conclure que l’ordinateur est l’outil idéal pour repousser les limites :</a:t>
            </a:r>
          </a:p>
          <a:p>
            <a:pPr lvl="1"/>
            <a:r>
              <a:rPr lang="fr-FR" dirty="0" smtClean="0"/>
              <a:t>Faire un minimum de palier</a:t>
            </a:r>
          </a:p>
          <a:p>
            <a:pPr lvl="1"/>
            <a:r>
              <a:rPr lang="fr-FR" dirty="0" smtClean="0"/>
              <a:t>Suivre des profils à risques en toute sécurité</a:t>
            </a:r>
          </a:p>
          <a:p>
            <a:pPr lvl="1"/>
            <a:r>
              <a:rPr lang="fr-FR" dirty="0" smtClean="0"/>
              <a:t>Plonger plus profond que 60 m</a:t>
            </a:r>
          </a:p>
        </p:txBody>
      </p:sp>
    </p:spTree>
    <p:extLst>
      <p:ext uri="{BB962C8B-B14F-4D97-AF65-F5344CB8AC3E}">
        <p14:creationId xmlns:p14="http://schemas.microsoft.com/office/powerpoint/2010/main" val="24427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Erreur de procédures</a:t>
            </a:r>
          </a:p>
          <a:p>
            <a:pPr lvl="1"/>
            <a:r>
              <a:rPr lang="fr-FR" dirty="0" smtClean="0"/>
              <a:t>Interruption de palier</a:t>
            </a:r>
          </a:p>
          <a:p>
            <a:pPr lvl="1"/>
            <a:r>
              <a:rPr lang="fr-FR" dirty="0" smtClean="0"/>
              <a:t>Remontée rapide</a:t>
            </a:r>
          </a:p>
          <a:p>
            <a:r>
              <a:rPr lang="fr-FR" dirty="0" smtClean="0"/>
              <a:t>Cas particulier :</a:t>
            </a:r>
          </a:p>
          <a:p>
            <a:pPr lvl="1"/>
            <a:r>
              <a:rPr lang="fr-FR" dirty="0" smtClean="0"/>
              <a:t>Remontée lente</a:t>
            </a:r>
          </a:p>
          <a:p>
            <a:r>
              <a:rPr lang="fr-FR" dirty="0" smtClean="0"/>
              <a:t>Les ordinateurs </a:t>
            </a:r>
          </a:p>
          <a:p>
            <a:pPr lvl="1"/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Limites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Exercices et corrections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2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Erreur de procédures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Interruption de palier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Remontée rapide</a:t>
            </a:r>
          </a:p>
          <a:p>
            <a:r>
              <a:rPr lang="fr-FR" dirty="0" smtClean="0"/>
              <a:t>Cas particulier :</a:t>
            </a:r>
          </a:p>
          <a:p>
            <a:pPr lvl="1"/>
            <a:r>
              <a:rPr lang="fr-FR" dirty="0" smtClean="0"/>
              <a:t>Remontée lente</a:t>
            </a:r>
          </a:p>
          <a:p>
            <a:r>
              <a:rPr lang="fr-FR" dirty="0" smtClean="0"/>
              <a:t>Les ordinateurs </a:t>
            </a:r>
          </a:p>
          <a:p>
            <a:pPr lvl="1"/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Limites</a:t>
            </a:r>
          </a:p>
          <a:p>
            <a:r>
              <a:rPr lang="fr-FR" dirty="0" smtClean="0"/>
              <a:t>Exercices et corrections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1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Synthèse de tout ce que l’ on a déjà vu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0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Enoncé :</a:t>
            </a:r>
          </a:p>
          <a:p>
            <a:pPr lvl="1"/>
            <a:r>
              <a:rPr lang="fr-FR" dirty="0" smtClean="0"/>
              <a:t>A </a:t>
            </a:r>
            <a:r>
              <a:rPr lang="fr-FR" dirty="0"/>
              <a:t>10h00, </a:t>
            </a:r>
            <a:r>
              <a:rPr lang="fr-FR" dirty="0" smtClean="0"/>
              <a:t>Laetitia (N2) et Sébastien (N4) descendent </a:t>
            </a:r>
            <a:r>
              <a:rPr lang="fr-FR" dirty="0"/>
              <a:t>à </a:t>
            </a:r>
            <a:r>
              <a:rPr lang="fr-FR" dirty="0" smtClean="0"/>
              <a:t>39 mètres</a:t>
            </a:r>
            <a:r>
              <a:rPr lang="fr-FR" dirty="0"/>
              <a:t>. </a:t>
            </a:r>
            <a:endParaRPr lang="fr-FR" dirty="0" smtClean="0"/>
          </a:p>
          <a:p>
            <a:pPr lvl="2"/>
            <a:r>
              <a:rPr lang="fr-FR" dirty="0" smtClean="0"/>
              <a:t>27 minutes après </a:t>
            </a:r>
            <a:r>
              <a:rPr lang="fr-FR" dirty="0"/>
              <a:t>leur immersion, ils remontent normalement jusqu’à leur palier de </a:t>
            </a:r>
            <a:r>
              <a:rPr lang="fr-FR" dirty="0" smtClean="0"/>
              <a:t>6 </a:t>
            </a:r>
            <a:r>
              <a:rPr lang="fr-FR" dirty="0"/>
              <a:t>mètres</a:t>
            </a:r>
            <a:r>
              <a:rPr lang="fr-FR" dirty="0" smtClean="0"/>
              <a:t>. </a:t>
            </a:r>
            <a:r>
              <a:rPr lang="fr-FR" dirty="0"/>
              <a:t>Au bout de </a:t>
            </a:r>
            <a:r>
              <a:rPr lang="fr-FR" dirty="0" smtClean="0"/>
              <a:t>2 minutes </a:t>
            </a:r>
            <a:r>
              <a:rPr lang="fr-FR" dirty="0"/>
              <a:t>de paliers, </a:t>
            </a:r>
            <a:r>
              <a:rPr lang="fr-FR" dirty="0" smtClean="0"/>
              <a:t>Laetitia </a:t>
            </a:r>
            <a:r>
              <a:rPr lang="fr-FR" dirty="0"/>
              <a:t>et </a:t>
            </a:r>
            <a:r>
              <a:rPr lang="fr-FR" dirty="0" smtClean="0"/>
              <a:t>Sébastien sont </a:t>
            </a:r>
            <a:r>
              <a:rPr lang="fr-FR" dirty="0"/>
              <a:t>en panne d’air et remontent en surface pour capeler une nouvelle bouteille en 3 min</a:t>
            </a:r>
            <a:r>
              <a:rPr lang="fr-FR" dirty="0" smtClean="0"/>
              <a:t>.</a:t>
            </a:r>
          </a:p>
          <a:p>
            <a:r>
              <a:rPr lang="fr-FR" dirty="0" smtClean="0"/>
              <a:t>Questions :</a:t>
            </a:r>
            <a:endParaRPr lang="fr-FR" dirty="0"/>
          </a:p>
          <a:p>
            <a:pPr lvl="1"/>
            <a:r>
              <a:rPr lang="fr-FR" dirty="0"/>
              <a:t>Heure de sortie ? GPS 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5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Enoncé :</a:t>
            </a:r>
          </a:p>
          <a:p>
            <a:pPr lvl="1"/>
            <a:r>
              <a:rPr lang="fr-FR" dirty="0" smtClean="0"/>
              <a:t>A 10h </a:t>
            </a:r>
            <a:r>
              <a:rPr lang="fr-FR" dirty="0"/>
              <a:t>, </a:t>
            </a:r>
            <a:r>
              <a:rPr lang="fr-FR" dirty="0" smtClean="0"/>
              <a:t>Jacques (N2), Laetitia (N4) </a:t>
            </a:r>
            <a:r>
              <a:rPr lang="fr-FR" dirty="0"/>
              <a:t>et </a:t>
            </a:r>
            <a:r>
              <a:rPr lang="fr-FR" dirty="0" smtClean="0"/>
              <a:t>Sébastien (N2) </a:t>
            </a:r>
            <a:r>
              <a:rPr lang="fr-FR" dirty="0"/>
              <a:t>descendent à </a:t>
            </a:r>
            <a:r>
              <a:rPr lang="fr-FR" dirty="0" smtClean="0"/>
              <a:t>24 mètres pour une durée de 43 min. </a:t>
            </a:r>
            <a:r>
              <a:rPr lang="fr-FR" dirty="0"/>
              <a:t>Heure de sortie ? </a:t>
            </a:r>
            <a:r>
              <a:rPr lang="fr-FR" dirty="0" smtClean="0"/>
              <a:t>Paliers ? GPS</a:t>
            </a:r>
            <a:r>
              <a:rPr lang="fr-FR" dirty="0"/>
              <a:t> 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A 14h ils se ré immergent pour une plongée à 34m pour 30 min. Jacques perd sa caméra. En la récupérant, il se pique sur un oursin à 14h15. Comme il est très douillet et peu entraîné, la palanquée se retrouve en surface à 14h16.</a:t>
            </a:r>
          </a:p>
          <a:p>
            <a:r>
              <a:rPr lang="fr-FR" dirty="0" smtClean="0"/>
              <a:t>Questions :</a:t>
            </a:r>
          </a:p>
          <a:p>
            <a:pPr lvl="1"/>
            <a:r>
              <a:rPr lang="fr-FR" dirty="0" smtClean="0"/>
              <a:t>Que doivent ils faire ? Paliers ? Heure de sortie ?</a:t>
            </a:r>
          </a:p>
          <a:p>
            <a:pPr lvl="1"/>
            <a:r>
              <a:rPr lang="fr-FR" dirty="0" smtClean="0"/>
              <a:t>Cette palanquée a commis plusieurs erreurs, lesquelles ? Quels conseils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Enoncé :</a:t>
            </a:r>
          </a:p>
          <a:p>
            <a:pPr lvl="1"/>
            <a:r>
              <a:rPr lang="fr-FR" dirty="0" smtClean="0"/>
              <a:t>Votre palanquée désire faire une exploration dans un lac en altitude.</a:t>
            </a:r>
          </a:p>
          <a:p>
            <a:pPr lvl="1"/>
            <a:r>
              <a:rPr lang="fr-FR" dirty="0" smtClean="0"/>
              <a:t>La pression atmosphérique est de  850 </a:t>
            </a:r>
            <a:r>
              <a:rPr lang="fr-FR" dirty="0" err="1" smtClean="0"/>
              <a:t>hPa</a:t>
            </a:r>
            <a:r>
              <a:rPr lang="fr-FR" dirty="0" smtClean="0"/>
              <a:t> et vous souhaitez plonger à 17 m pendant 37 min</a:t>
            </a:r>
          </a:p>
          <a:p>
            <a:r>
              <a:rPr lang="fr-FR" dirty="0" smtClean="0"/>
              <a:t>Questions :</a:t>
            </a:r>
          </a:p>
          <a:p>
            <a:pPr lvl="1"/>
            <a:r>
              <a:rPr lang="fr-FR" dirty="0" smtClean="0"/>
              <a:t>Durée et profondeur des paliers. Vitesse de remontée jusqu’au premier palier puis jusqu’à la surface. GPS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Erreur de procédures</a:t>
            </a:r>
          </a:p>
          <a:p>
            <a:pPr lvl="1"/>
            <a:r>
              <a:rPr lang="fr-FR" dirty="0" smtClean="0"/>
              <a:t>Interruption de palier</a:t>
            </a:r>
          </a:p>
          <a:p>
            <a:pPr lvl="1"/>
            <a:r>
              <a:rPr lang="fr-FR" dirty="0" smtClean="0"/>
              <a:t>Remontée rapide</a:t>
            </a:r>
          </a:p>
          <a:p>
            <a:r>
              <a:rPr lang="fr-FR" dirty="0" smtClean="0"/>
              <a:t>Cas particulier :</a:t>
            </a:r>
          </a:p>
          <a:p>
            <a:pPr lvl="1"/>
            <a:r>
              <a:rPr lang="fr-FR" dirty="0" smtClean="0"/>
              <a:t>Remontée lente</a:t>
            </a:r>
          </a:p>
          <a:p>
            <a:r>
              <a:rPr lang="fr-FR" dirty="0" smtClean="0"/>
              <a:t>Les ordinateurs </a:t>
            </a:r>
          </a:p>
          <a:p>
            <a:pPr lvl="1"/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Limites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Exercices et corrections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15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Synthèse de tout ce que l’ on a déjà vu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92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381" y="170395"/>
            <a:ext cx="2091872" cy="255530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1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245088" y="2919588"/>
            <a:ext cx="12437088" cy="65763"/>
          </a:xfrm>
          <a:prstGeom prst="line">
            <a:avLst/>
          </a:prstGeom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308435" y="1666902"/>
            <a:ext cx="12557" cy="117918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265582" y="3028254"/>
            <a:ext cx="42194" cy="276576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136470" y="58275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xplosion 2 10"/>
          <p:cNvSpPr/>
          <p:nvPr/>
        </p:nvSpPr>
        <p:spPr>
          <a:xfrm>
            <a:off x="5600822" y="3661989"/>
            <a:ext cx="604311" cy="504825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156326" y="1843082"/>
            <a:ext cx="229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Capable de redescendre dans les 3 minutes ? oui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5917466" y="2942677"/>
            <a:ext cx="805393" cy="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1059583" y="2952568"/>
            <a:ext cx="4857882" cy="2859467"/>
          </a:xfrm>
          <a:custGeom>
            <a:avLst/>
            <a:gdLst>
              <a:gd name="connsiteX0" fmla="*/ 0 w 9575800"/>
              <a:gd name="connsiteY0" fmla="*/ 203200 h 3784600"/>
              <a:gd name="connsiteX1" fmla="*/ 1168400 w 9575800"/>
              <a:gd name="connsiteY1" fmla="*/ 3759200 h 3784600"/>
              <a:gd name="connsiteX2" fmla="*/ 5080000 w 9575800"/>
              <a:gd name="connsiteY2" fmla="*/ 3784600 h 3784600"/>
              <a:gd name="connsiteX3" fmla="*/ 6070600 w 9575800"/>
              <a:gd name="connsiteY3" fmla="*/ 1193800 h 3784600"/>
              <a:gd name="connsiteX4" fmla="*/ 7404100 w 9575800"/>
              <a:gd name="connsiteY4" fmla="*/ 1231900 h 3784600"/>
              <a:gd name="connsiteX5" fmla="*/ 7734300 w 9575800"/>
              <a:gd name="connsiteY5" fmla="*/ 635000 h 3784600"/>
              <a:gd name="connsiteX6" fmla="*/ 8991600 w 9575800"/>
              <a:gd name="connsiteY6" fmla="*/ 647700 h 3784600"/>
              <a:gd name="connsiteX7" fmla="*/ 9575800 w 9575800"/>
              <a:gd name="connsiteY7" fmla="*/ 0 h 37846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5232400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  <a:gd name="connsiteX0" fmla="*/ 0 w 9144000"/>
              <a:gd name="connsiteY0" fmla="*/ 0 h 3835400"/>
              <a:gd name="connsiteX1" fmla="*/ 1320800 w 9144000"/>
              <a:gd name="connsiteY1" fmla="*/ 3810000 h 3835400"/>
              <a:gd name="connsiteX2" fmla="*/ 5232400 w 9144000"/>
              <a:gd name="connsiteY2" fmla="*/ 3835400 h 3835400"/>
              <a:gd name="connsiteX3" fmla="*/ 6223000 w 9144000"/>
              <a:gd name="connsiteY3" fmla="*/ 1244600 h 3835400"/>
              <a:gd name="connsiteX4" fmla="*/ 7556500 w 9144000"/>
              <a:gd name="connsiteY4" fmla="*/ 1282700 h 3835400"/>
              <a:gd name="connsiteX5" fmla="*/ 7886700 w 9144000"/>
              <a:gd name="connsiteY5" fmla="*/ 685800 h 3835400"/>
              <a:gd name="connsiteX6" fmla="*/ 9144000 w 9144000"/>
              <a:gd name="connsiteY6" fmla="*/ 698500 h 3835400"/>
              <a:gd name="connsiteX0" fmla="*/ 0 w 7886700"/>
              <a:gd name="connsiteY0" fmla="*/ 0 h 3835400"/>
              <a:gd name="connsiteX1" fmla="*/ 1320800 w 7886700"/>
              <a:gd name="connsiteY1" fmla="*/ 3810000 h 3835400"/>
              <a:gd name="connsiteX2" fmla="*/ 5232400 w 7886700"/>
              <a:gd name="connsiteY2" fmla="*/ 3835400 h 3835400"/>
              <a:gd name="connsiteX3" fmla="*/ 6223000 w 7886700"/>
              <a:gd name="connsiteY3" fmla="*/ 1244600 h 3835400"/>
              <a:gd name="connsiteX4" fmla="*/ 7556500 w 7886700"/>
              <a:gd name="connsiteY4" fmla="*/ 1282700 h 3835400"/>
              <a:gd name="connsiteX5" fmla="*/ 7886700 w 7886700"/>
              <a:gd name="connsiteY5" fmla="*/ 685800 h 3835400"/>
              <a:gd name="connsiteX0" fmla="*/ 0 w 7556500"/>
              <a:gd name="connsiteY0" fmla="*/ 0 h 3835400"/>
              <a:gd name="connsiteX1" fmla="*/ 1320800 w 7556500"/>
              <a:gd name="connsiteY1" fmla="*/ 3810000 h 3835400"/>
              <a:gd name="connsiteX2" fmla="*/ 5232400 w 7556500"/>
              <a:gd name="connsiteY2" fmla="*/ 3835400 h 3835400"/>
              <a:gd name="connsiteX3" fmla="*/ 6223000 w 7556500"/>
              <a:gd name="connsiteY3" fmla="*/ 1244600 h 3835400"/>
              <a:gd name="connsiteX4" fmla="*/ 7556500 w 7556500"/>
              <a:gd name="connsiteY4" fmla="*/ 1282700 h 3835400"/>
              <a:gd name="connsiteX0" fmla="*/ 0 w 7030654"/>
              <a:gd name="connsiteY0" fmla="*/ 0 h 3835400"/>
              <a:gd name="connsiteX1" fmla="*/ 1320800 w 7030654"/>
              <a:gd name="connsiteY1" fmla="*/ 3810000 h 3835400"/>
              <a:gd name="connsiteX2" fmla="*/ 5232400 w 7030654"/>
              <a:gd name="connsiteY2" fmla="*/ 3835400 h 3835400"/>
              <a:gd name="connsiteX3" fmla="*/ 6223000 w 7030654"/>
              <a:gd name="connsiteY3" fmla="*/ 1244600 h 3835400"/>
              <a:gd name="connsiteX4" fmla="*/ 7030654 w 7030654"/>
              <a:gd name="connsiteY4" fmla="*/ 1295476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0654" h="3835400">
                <a:moveTo>
                  <a:pt x="0" y="0"/>
                </a:moveTo>
                <a:lnTo>
                  <a:pt x="1320800" y="3810000"/>
                </a:lnTo>
                <a:lnTo>
                  <a:pt x="5232400" y="3835400"/>
                </a:lnTo>
                <a:lnTo>
                  <a:pt x="6223000" y="1244600"/>
                </a:lnTo>
                <a:lnTo>
                  <a:pt x="7030654" y="1295476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cxnSp>
        <p:nvCxnSpPr>
          <p:cNvPr id="16" name="Connecteur droit 15"/>
          <p:cNvCxnSpPr>
            <a:stCxn id="15" idx="4"/>
          </p:cNvCxnSpPr>
          <p:nvPr/>
        </p:nvCxnSpPr>
        <p:spPr>
          <a:xfrm flipV="1">
            <a:off x="5917465" y="2952569"/>
            <a:ext cx="0" cy="9658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/>
          <p:cNvSpPr/>
          <p:nvPr/>
        </p:nvSpPr>
        <p:spPr>
          <a:xfrm>
            <a:off x="6722859" y="3058852"/>
            <a:ext cx="3619044" cy="918438"/>
          </a:xfrm>
          <a:custGeom>
            <a:avLst/>
            <a:gdLst>
              <a:gd name="connsiteX0" fmla="*/ 0 w 9575800"/>
              <a:gd name="connsiteY0" fmla="*/ 203200 h 3784600"/>
              <a:gd name="connsiteX1" fmla="*/ 1168400 w 9575800"/>
              <a:gd name="connsiteY1" fmla="*/ 3759200 h 3784600"/>
              <a:gd name="connsiteX2" fmla="*/ 5080000 w 9575800"/>
              <a:gd name="connsiteY2" fmla="*/ 3784600 h 3784600"/>
              <a:gd name="connsiteX3" fmla="*/ 6070600 w 9575800"/>
              <a:gd name="connsiteY3" fmla="*/ 1193800 h 3784600"/>
              <a:gd name="connsiteX4" fmla="*/ 7404100 w 9575800"/>
              <a:gd name="connsiteY4" fmla="*/ 1231900 h 3784600"/>
              <a:gd name="connsiteX5" fmla="*/ 7734300 w 9575800"/>
              <a:gd name="connsiteY5" fmla="*/ 635000 h 3784600"/>
              <a:gd name="connsiteX6" fmla="*/ 8991600 w 9575800"/>
              <a:gd name="connsiteY6" fmla="*/ 647700 h 3784600"/>
              <a:gd name="connsiteX7" fmla="*/ 9575800 w 9575800"/>
              <a:gd name="connsiteY7" fmla="*/ 0 h 37846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5232400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  <a:gd name="connsiteX0" fmla="*/ 0 w 9728200"/>
              <a:gd name="connsiteY0" fmla="*/ 0 h 3810000"/>
              <a:gd name="connsiteX1" fmla="*/ 1320800 w 9728200"/>
              <a:gd name="connsiteY1" fmla="*/ 3810000 h 3810000"/>
              <a:gd name="connsiteX2" fmla="*/ 6223000 w 9728200"/>
              <a:gd name="connsiteY2" fmla="*/ 1244600 h 3810000"/>
              <a:gd name="connsiteX3" fmla="*/ 7556500 w 9728200"/>
              <a:gd name="connsiteY3" fmla="*/ 1282700 h 3810000"/>
              <a:gd name="connsiteX4" fmla="*/ 7886700 w 9728200"/>
              <a:gd name="connsiteY4" fmla="*/ 685800 h 3810000"/>
              <a:gd name="connsiteX5" fmla="*/ 9144000 w 9728200"/>
              <a:gd name="connsiteY5" fmla="*/ 698500 h 3810000"/>
              <a:gd name="connsiteX6" fmla="*/ 9728200 w 9728200"/>
              <a:gd name="connsiteY6" fmla="*/ 50800 h 3810000"/>
              <a:gd name="connsiteX0" fmla="*/ 0 w 9728200"/>
              <a:gd name="connsiteY0" fmla="*/ 0 h 1282700"/>
              <a:gd name="connsiteX1" fmla="*/ 6223000 w 9728200"/>
              <a:gd name="connsiteY1" fmla="*/ 1244600 h 1282700"/>
              <a:gd name="connsiteX2" fmla="*/ 7556500 w 9728200"/>
              <a:gd name="connsiteY2" fmla="*/ 1282700 h 1282700"/>
              <a:gd name="connsiteX3" fmla="*/ 7886700 w 9728200"/>
              <a:gd name="connsiteY3" fmla="*/ 685800 h 1282700"/>
              <a:gd name="connsiteX4" fmla="*/ 9144000 w 9728200"/>
              <a:gd name="connsiteY4" fmla="*/ 698500 h 1282700"/>
              <a:gd name="connsiteX5" fmla="*/ 9728200 w 9728200"/>
              <a:gd name="connsiteY5" fmla="*/ 50800 h 1282700"/>
              <a:gd name="connsiteX0" fmla="*/ 0 w 3505200"/>
              <a:gd name="connsiteY0" fmla="*/ 1193800 h 1231900"/>
              <a:gd name="connsiteX1" fmla="*/ 1333500 w 3505200"/>
              <a:gd name="connsiteY1" fmla="*/ 1231900 h 1231900"/>
              <a:gd name="connsiteX2" fmla="*/ 1663700 w 3505200"/>
              <a:gd name="connsiteY2" fmla="*/ 635000 h 1231900"/>
              <a:gd name="connsiteX3" fmla="*/ 2921000 w 3505200"/>
              <a:gd name="connsiteY3" fmla="*/ 647700 h 1231900"/>
              <a:gd name="connsiteX4" fmla="*/ 3505200 w 3505200"/>
              <a:gd name="connsiteY4" fmla="*/ 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1231900">
                <a:moveTo>
                  <a:pt x="0" y="1193800"/>
                </a:moveTo>
                <a:lnTo>
                  <a:pt x="1333500" y="1231900"/>
                </a:lnTo>
                <a:lnTo>
                  <a:pt x="1663700" y="635000"/>
                </a:lnTo>
                <a:lnTo>
                  <a:pt x="2921000" y="647700"/>
                </a:lnTo>
                <a:lnTo>
                  <a:pt x="3505200" y="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cxnSp>
        <p:nvCxnSpPr>
          <p:cNvPr id="18" name="Connecteur droit 17"/>
          <p:cNvCxnSpPr>
            <a:stCxn id="17" idx="0"/>
          </p:cNvCxnSpPr>
          <p:nvPr/>
        </p:nvCxnSpPr>
        <p:spPr>
          <a:xfrm flipV="1">
            <a:off x="6722859" y="2985351"/>
            <a:ext cx="1" cy="9635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574914" y="4211618"/>
            <a:ext cx="229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Recommencer le palier interrompu puis désaturation normale</a:t>
            </a:r>
            <a:endParaRPr lang="fr-FR" dirty="0">
              <a:solidFill>
                <a:srgbClr val="FFFF00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9613900" y="1474382"/>
            <a:ext cx="1739900" cy="1371705"/>
            <a:chOff x="9613900" y="1474382"/>
            <a:chExt cx="1739900" cy="1371705"/>
          </a:xfrm>
        </p:grpSpPr>
        <p:pic>
          <p:nvPicPr>
            <p:cNvPr id="14" name="Picture 4" descr="http://www.helicopassion.com/images/PNT/Gazagnes/OG02h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15971" y="1522872"/>
              <a:ext cx="1702780" cy="1266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Connecteur droit 20"/>
            <p:cNvCxnSpPr/>
            <p:nvPr/>
          </p:nvCxnSpPr>
          <p:spPr>
            <a:xfrm>
              <a:off x="9613900" y="1474382"/>
              <a:ext cx="1739900" cy="137170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9613900" y="1560074"/>
              <a:ext cx="1704851" cy="120633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à coins arrondis 28"/>
          <p:cNvSpPr/>
          <p:nvPr/>
        </p:nvSpPr>
        <p:spPr>
          <a:xfrm>
            <a:off x="4337297" y="1107968"/>
            <a:ext cx="2133600" cy="17044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289300" y="6146800"/>
            <a:ext cx="5870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7 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724400" y="6146800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2,2  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332809" y="6146800"/>
            <a:ext cx="4700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 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973456" y="6146800"/>
            <a:ext cx="8931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         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156326" y="6146800"/>
            <a:ext cx="4700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4 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037510" y="6146800"/>
            <a:ext cx="8563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0,5     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976402" y="6146800"/>
            <a:ext cx="5870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28 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047621" y="6146800"/>
            <a:ext cx="10534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0,5= 67,2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92522" y="2360646"/>
            <a:ext cx="5405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10h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0460184" y="3194357"/>
            <a:ext cx="7745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11h08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0467361" y="4234362"/>
            <a:ext cx="7280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GPS 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86989" y="1115092"/>
            <a:ext cx="229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Procédure : interruption de palier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085103" y="532703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39 m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071037" y="354045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6 m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730982" y="311578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3 m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7" grpId="0" animBg="1"/>
      <p:bldP spid="1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Exercice </a:t>
            </a:r>
            <a:r>
              <a:rPr lang="fr-FR" dirty="0" smtClean="0"/>
              <a:t>2</a:t>
            </a:r>
            <a:br>
              <a:rPr lang="fr-FR" dirty="0" smtClean="0"/>
            </a:br>
            <a:r>
              <a:rPr lang="fr-FR" dirty="0" smtClean="0"/>
              <a:t>Identifier les types de plongées et les procédures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Première plongée : plongée </a:t>
            </a:r>
            <a:r>
              <a:rPr lang="fr-FR" dirty="0" smtClean="0"/>
              <a:t>simple</a:t>
            </a:r>
          </a:p>
          <a:p>
            <a:r>
              <a:rPr lang="fr-FR" dirty="0" smtClean="0"/>
              <a:t>Deuxième plongée: plongée successives</a:t>
            </a:r>
          </a:p>
          <a:p>
            <a:r>
              <a:rPr lang="fr-FR" dirty="0" smtClean="0"/>
              <a:t>Procédure pour la deuxième plongée :</a:t>
            </a:r>
          </a:p>
          <a:p>
            <a:pPr lvl="1"/>
            <a:r>
              <a:rPr lang="fr-FR" dirty="0" smtClean="0"/>
              <a:t>Remontée anormale.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6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</a:t>
            </a:r>
            <a:br>
              <a:rPr lang="fr-FR" dirty="0" smtClean="0"/>
            </a:br>
            <a:r>
              <a:rPr lang="fr-FR" dirty="0" smtClean="0"/>
              <a:t>Tout commence par un beau dessin …</a:t>
            </a:r>
            <a:endParaRPr lang="fr-FR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Durée de plongée :</a:t>
            </a:r>
          </a:p>
          <a:p>
            <a:pPr lvl="1"/>
            <a:r>
              <a:rPr lang="fr-FR" sz="1800" dirty="0"/>
              <a:t>Immersion 10h00, </a:t>
            </a:r>
            <a:r>
              <a:rPr lang="fr-FR" sz="1800" dirty="0" smtClean="0"/>
              <a:t>durée 43 min</a:t>
            </a:r>
          </a:p>
          <a:p>
            <a:pPr lvl="1"/>
            <a:r>
              <a:rPr lang="fr-FR" sz="1800" dirty="0" smtClean="0"/>
              <a:t>43 min </a:t>
            </a:r>
            <a:r>
              <a:rPr lang="fr-FR" sz="1800" dirty="0"/>
              <a:t>pas dans la table =&gt; </a:t>
            </a:r>
            <a:r>
              <a:rPr lang="fr-FR" sz="1800" dirty="0" smtClean="0"/>
              <a:t>45min </a:t>
            </a:r>
            <a:endParaRPr lang="fr-FR" sz="1800" dirty="0"/>
          </a:p>
          <a:p>
            <a:r>
              <a:rPr lang="fr-FR" sz="1800" dirty="0"/>
              <a:t>Profondeur maxi atteinte:</a:t>
            </a:r>
          </a:p>
          <a:p>
            <a:pPr lvl="1"/>
            <a:r>
              <a:rPr lang="fr-FR" sz="1800" dirty="0"/>
              <a:t>24 mètres pas dans la table =&gt; 25 m</a:t>
            </a:r>
          </a:p>
          <a:p>
            <a:r>
              <a:rPr lang="fr-FR" sz="1800" dirty="0"/>
              <a:t>Paliers :</a:t>
            </a:r>
          </a:p>
          <a:p>
            <a:pPr lvl="1"/>
            <a:r>
              <a:rPr lang="fr-FR" sz="1800" dirty="0" smtClean="0"/>
              <a:t>16 </a:t>
            </a:r>
            <a:r>
              <a:rPr lang="fr-FR" sz="1800" dirty="0"/>
              <a:t>min à </a:t>
            </a:r>
            <a:r>
              <a:rPr lang="fr-FR" sz="1800" dirty="0" smtClean="0"/>
              <a:t>3m</a:t>
            </a:r>
          </a:p>
          <a:p>
            <a:r>
              <a:rPr lang="fr-FR" sz="1800" dirty="0"/>
              <a:t>DTR </a:t>
            </a:r>
            <a:r>
              <a:rPr lang="fr-FR" sz="1800" dirty="0" smtClean="0"/>
              <a:t>18 </a:t>
            </a:r>
            <a:r>
              <a:rPr lang="fr-FR" sz="1800" dirty="0"/>
              <a:t>min</a:t>
            </a:r>
          </a:p>
          <a:p>
            <a:r>
              <a:rPr lang="fr-FR" sz="1800" dirty="0"/>
              <a:t>GPS </a:t>
            </a:r>
            <a:r>
              <a:rPr lang="fr-FR" sz="1800" dirty="0" smtClean="0"/>
              <a:t>J</a:t>
            </a:r>
            <a:endParaRPr lang="fr-FR" sz="1800" dirty="0"/>
          </a:p>
          <a:p>
            <a:r>
              <a:rPr lang="fr-FR" sz="1800" dirty="0"/>
              <a:t>Heure de sortie :</a:t>
            </a:r>
          </a:p>
          <a:p>
            <a:pPr lvl="1"/>
            <a:r>
              <a:rPr lang="fr-FR" sz="1800" dirty="0" smtClean="0"/>
              <a:t>43+18=&gt; 61 min </a:t>
            </a:r>
            <a:r>
              <a:rPr lang="fr-FR" sz="1800" dirty="0"/>
              <a:t>=&gt; </a:t>
            </a:r>
            <a:r>
              <a:rPr lang="fr-FR" sz="1800" dirty="0" smtClean="0"/>
              <a:t>11h01</a:t>
            </a:r>
            <a:endParaRPr lang="fr-FR" sz="1800" dirty="0"/>
          </a:p>
          <a:p>
            <a:pPr lvl="1"/>
            <a:endParaRPr lang="fr-FR" sz="1800" dirty="0" smtClean="0"/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3938395" y="3698557"/>
            <a:ext cx="7463081" cy="1752555"/>
          </a:xfrm>
          <a:custGeom>
            <a:avLst/>
            <a:gdLst>
              <a:gd name="connsiteX0" fmla="*/ 0 w 9575800"/>
              <a:gd name="connsiteY0" fmla="*/ 203200 h 3784600"/>
              <a:gd name="connsiteX1" fmla="*/ 1168400 w 9575800"/>
              <a:gd name="connsiteY1" fmla="*/ 3759200 h 3784600"/>
              <a:gd name="connsiteX2" fmla="*/ 5080000 w 9575800"/>
              <a:gd name="connsiteY2" fmla="*/ 3784600 h 3784600"/>
              <a:gd name="connsiteX3" fmla="*/ 6070600 w 9575800"/>
              <a:gd name="connsiteY3" fmla="*/ 1193800 h 3784600"/>
              <a:gd name="connsiteX4" fmla="*/ 7404100 w 9575800"/>
              <a:gd name="connsiteY4" fmla="*/ 1231900 h 3784600"/>
              <a:gd name="connsiteX5" fmla="*/ 7734300 w 9575800"/>
              <a:gd name="connsiteY5" fmla="*/ 635000 h 3784600"/>
              <a:gd name="connsiteX6" fmla="*/ 8991600 w 9575800"/>
              <a:gd name="connsiteY6" fmla="*/ 647700 h 3784600"/>
              <a:gd name="connsiteX7" fmla="*/ 9575800 w 9575800"/>
              <a:gd name="connsiteY7" fmla="*/ 0 h 37846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5232400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  <a:gd name="connsiteX0" fmla="*/ 0 w 9634434"/>
              <a:gd name="connsiteY0" fmla="*/ 0 h 3835400"/>
              <a:gd name="connsiteX1" fmla="*/ 1320800 w 9634434"/>
              <a:gd name="connsiteY1" fmla="*/ 3810000 h 3835400"/>
              <a:gd name="connsiteX2" fmla="*/ 5232400 w 9634434"/>
              <a:gd name="connsiteY2" fmla="*/ 3835400 h 3835400"/>
              <a:gd name="connsiteX3" fmla="*/ 6223000 w 9634434"/>
              <a:gd name="connsiteY3" fmla="*/ 1244600 h 3835400"/>
              <a:gd name="connsiteX4" fmla="*/ 7556500 w 9634434"/>
              <a:gd name="connsiteY4" fmla="*/ 1282700 h 3835400"/>
              <a:gd name="connsiteX5" fmla="*/ 7886700 w 9634434"/>
              <a:gd name="connsiteY5" fmla="*/ 685800 h 3835400"/>
              <a:gd name="connsiteX6" fmla="*/ 9144000 w 9634434"/>
              <a:gd name="connsiteY6" fmla="*/ 698500 h 3835400"/>
              <a:gd name="connsiteX7" fmla="*/ 9634434 w 9634434"/>
              <a:gd name="connsiteY7" fmla="*/ 2136 h 3835400"/>
              <a:gd name="connsiteX0" fmla="*/ 0 w 9634434"/>
              <a:gd name="connsiteY0" fmla="*/ 0 h 3835400"/>
              <a:gd name="connsiteX1" fmla="*/ 1320800 w 9634434"/>
              <a:gd name="connsiteY1" fmla="*/ 3810000 h 3835400"/>
              <a:gd name="connsiteX2" fmla="*/ 5232400 w 9634434"/>
              <a:gd name="connsiteY2" fmla="*/ 3835400 h 3835400"/>
              <a:gd name="connsiteX3" fmla="*/ 6223000 w 9634434"/>
              <a:gd name="connsiteY3" fmla="*/ 1244600 h 3835400"/>
              <a:gd name="connsiteX4" fmla="*/ 6864977 w 9634434"/>
              <a:gd name="connsiteY4" fmla="*/ 1307031 h 3835400"/>
              <a:gd name="connsiteX5" fmla="*/ 7886700 w 9634434"/>
              <a:gd name="connsiteY5" fmla="*/ 685800 h 3835400"/>
              <a:gd name="connsiteX6" fmla="*/ 9144000 w 9634434"/>
              <a:gd name="connsiteY6" fmla="*/ 698500 h 3835400"/>
              <a:gd name="connsiteX7" fmla="*/ 9634434 w 9634434"/>
              <a:gd name="connsiteY7" fmla="*/ 2136 h 3835400"/>
              <a:gd name="connsiteX0" fmla="*/ 0 w 9634434"/>
              <a:gd name="connsiteY0" fmla="*/ 0 h 3835400"/>
              <a:gd name="connsiteX1" fmla="*/ 1320800 w 9634434"/>
              <a:gd name="connsiteY1" fmla="*/ 3810000 h 3835400"/>
              <a:gd name="connsiteX2" fmla="*/ 5232400 w 9634434"/>
              <a:gd name="connsiteY2" fmla="*/ 3835400 h 3835400"/>
              <a:gd name="connsiteX3" fmla="*/ 6223000 w 9634434"/>
              <a:gd name="connsiteY3" fmla="*/ 1244600 h 3835400"/>
              <a:gd name="connsiteX4" fmla="*/ 6864977 w 9634434"/>
              <a:gd name="connsiteY4" fmla="*/ 1307031 h 3835400"/>
              <a:gd name="connsiteX5" fmla="*/ 7417871 w 9634434"/>
              <a:gd name="connsiteY5" fmla="*/ 685800 h 3835400"/>
              <a:gd name="connsiteX6" fmla="*/ 9144000 w 9634434"/>
              <a:gd name="connsiteY6" fmla="*/ 698500 h 3835400"/>
              <a:gd name="connsiteX7" fmla="*/ 9634434 w 9634434"/>
              <a:gd name="connsiteY7" fmla="*/ 2136 h 3835400"/>
              <a:gd name="connsiteX0" fmla="*/ 0 w 9634434"/>
              <a:gd name="connsiteY0" fmla="*/ 0 h 3835400"/>
              <a:gd name="connsiteX1" fmla="*/ 1320800 w 9634434"/>
              <a:gd name="connsiteY1" fmla="*/ 3810000 h 3835400"/>
              <a:gd name="connsiteX2" fmla="*/ 5232400 w 9634434"/>
              <a:gd name="connsiteY2" fmla="*/ 3835400 h 3835400"/>
              <a:gd name="connsiteX3" fmla="*/ 6223000 w 9634434"/>
              <a:gd name="connsiteY3" fmla="*/ 1244600 h 3835400"/>
              <a:gd name="connsiteX4" fmla="*/ 7017347 w 9634434"/>
              <a:gd name="connsiteY4" fmla="*/ 1307031 h 3835400"/>
              <a:gd name="connsiteX5" fmla="*/ 7417871 w 9634434"/>
              <a:gd name="connsiteY5" fmla="*/ 685800 h 3835400"/>
              <a:gd name="connsiteX6" fmla="*/ 9144000 w 9634434"/>
              <a:gd name="connsiteY6" fmla="*/ 698500 h 3835400"/>
              <a:gd name="connsiteX7" fmla="*/ 9634434 w 9634434"/>
              <a:gd name="connsiteY7" fmla="*/ 2136 h 3835400"/>
              <a:gd name="connsiteX0" fmla="*/ 0 w 9634434"/>
              <a:gd name="connsiteY0" fmla="*/ 0 h 3835400"/>
              <a:gd name="connsiteX1" fmla="*/ 758205 w 9634434"/>
              <a:gd name="connsiteY1" fmla="*/ 3791750 h 3835400"/>
              <a:gd name="connsiteX2" fmla="*/ 5232400 w 9634434"/>
              <a:gd name="connsiteY2" fmla="*/ 3835400 h 3835400"/>
              <a:gd name="connsiteX3" fmla="*/ 6223000 w 9634434"/>
              <a:gd name="connsiteY3" fmla="*/ 1244600 h 3835400"/>
              <a:gd name="connsiteX4" fmla="*/ 7017347 w 9634434"/>
              <a:gd name="connsiteY4" fmla="*/ 1307031 h 3835400"/>
              <a:gd name="connsiteX5" fmla="*/ 7417871 w 9634434"/>
              <a:gd name="connsiteY5" fmla="*/ 685800 h 3835400"/>
              <a:gd name="connsiteX6" fmla="*/ 9144000 w 9634434"/>
              <a:gd name="connsiteY6" fmla="*/ 698500 h 3835400"/>
              <a:gd name="connsiteX7" fmla="*/ 9634434 w 9634434"/>
              <a:gd name="connsiteY7" fmla="*/ 2136 h 3835400"/>
              <a:gd name="connsiteX0" fmla="*/ 0 w 9634434"/>
              <a:gd name="connsiteY0" fmla="*/ 0 h 3835400"/>
              <a:gd name="connsiteX1" fmla="*/ 758205 w 9634434"/>
              <a:gd name="connsiteY1" fmla="*/ 3791750 h 3835400"/>
              <a:gd name="connsiteX2" fmla="*/ 5232400 w 9634434"/>
              <a:gd name="connsiteY2" fmla="*/ 3835400 h 3835400"/>
              <a:gd name="connsiteX3" fmla="*/ 6223000 w 9634434"/>
              <a:gd name="connsiteY3" fmla="*/ 1244600 h 3835400"/>
              <a:gd name="connsiteX4" fmla="*/ 7017347 w 9634434"/>
              <a:gd name="connsiteY4" fmla="*/ 1307031 h 3835400"/>
              <a:gd name="connsiteX5" fmla="*/ 7417871 w 9634434"/>
              <a:gd name="connsiteY5" fmla="*/ 685800 h 3835400"/>
              <a:gd name="connsiteX6" fmla="*/ 9634434 w 9634434"/>
              <a:gd name="connsiteY6" fmla="*/ 2136 h 3835400"/>
              <a:gd name="connsiteX0" fmla="*/ 0 w 9634434"/>
              <a:gd name="connsiteY0" fmla="*/ 0 h 3835400"/>
              <a:gd name="connsiteX1" fmla="*/ 758205 w 9634434"/>
              <a:gd name="connsiteY1" fmla="*/ 3791750 h 3835400"/>
              <a:gd name="connsiteX2" fmla="*/ 5232400 w 9634434"/>
              <a:gd name="connsiteY2" fmla="*/ 3835400 h 3835400"/>
              <a:gd name="connsiteX3" fmla="*/ 6223000 w 9634434"/>
              <a:gd name="connsiteY3" fmla="*/ 1244600 h 3835400"/>
              <a:gd name="connsiteX4" fmla="*/ 7017347 w 9634434"/>
              <a:gd name="connsiteY4" fmla="*/ 1307031 h 3835400"/>
              <a:gd name="connsiteX5" fmla="*/ 9634434 w 9634434"/>
              <a:gd name="connsiteY5" fmla="*/ 2136 h 3835400"/>
              <a:gd name="connsiteX0" fmla="*/ 0 w 7981812"/>
              <a:gd name="connsiteY0" fmla="*/ 34361 h 3869761"/>
              <a:gd name="connsiteX1" fmla="*/ 758205 w 7981812"/>
              <a:gd name="connsiteY1" fmla="*/ 3826111 h 3869761"/>
              <a:gd name="connsiteX2" fmla="*/ 5232400 w 7981812"/>
              <a:gd name="connsiteY2" fmla="*/ 3869761 h 3869761"/>
              <a:gd name="connsiteX3" fmla="*/ 6223000 w 7981812"/>
              <a:gd name="connsiteY3" fmla="*/ 1278961 h 3869761"/>
              <a:gd name="connsiteX4" fmla="*/ 7017347 w 7981812"/>
              <a:gd name="connsiteY4" fmla="*/ 1341392 h 3869761"/>
              <a:gd name="connsiteX5" fmla="*/ 7981812 w 7981812"/>
              <a:gd name="connsiteY5" fmla="*/ 0 h 3869761"/>
              <a:gd name="connsiteX0" fmla="*/ 0 w 7867535"/>
              <a:gd name="connsiteY0" fmla="*/ 0 h 3835400"/>
              <a:gd name="connsiteX1" fmla="*/ 758205 w 7867535"/>
              <a:gd name="connsiteY1" fmla="*/ 3791750 h 3835400"/>
              <a:gd name="connsiteX2" fmla="*/ 5232400 w 7867535"/>
              <a:gd name="connsiteY2" fmla="*/ 3835400 h 3835400"/>
              <a:gd name="connsiteX3" fmla="*/ 6223000 w 7867535"/>
              <a:gd name="connsiteY3" fmla="*/ 1244600 h 3835400"/>
              <a:gd name="connsiteX4" fmla="*/ 7017347 w 7867535"/>
              <a:gd name="connsiteY4" fmla="*/ 1307031 h 3835400"/>
              <a:gd name="connsiteX5" fmla="*/ 7867535 w 7867535"/>
              <a:gd name="connsiteY5" fmla="*/ 38634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7535" h="3835400">
                <a:moveTo>
                  <a:pt x="0" y="0"/>
                </a:moveTo>
                <a:lnTo>
                  <a:pt x="758205" y="3791750"/>
                </a:lnTo>
                <a:lnTo>
                  <a:pt x="5232400" y="3835400"/>
                </a:lnTo>
                <a:lnTo>
                  <a:pt x="6223000" y="1244600"/>
                </a:lnTo>
                <a:lnTo>
                  <a:pt x="7017347" y="1307031"/>
                </a:lnTo>
                <a:lnTo>
                  <a:pt x="7867535" y="38634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683587" y="3653436"/>
            <a:ext cx="8432213" cy="3918"/>
          </a:xfrm>
          <a:prstGeom prst="line">
            <a:avLst/>
          </a:prstGeom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506695" y="587761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43min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646486" y="5877611"/>
            <a:ext cx="777735" cy="323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0,5 min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57974" y="5090382"/>
            <a:ext cx="574249" cy="323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24m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947466" y="3914464"/>
            <a:ext cx="518115" cy="323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3 m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939437" y="587761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16 min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8883207" y="3698557"/>
            <a:ext cx="0" cy="250238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9889911" y="3698557"/>
            <a:ext cx="0" cy="250238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0632050" y="3698557"/>
            <a:ext cx="0" cy="250238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1424220" y="3698557"/>
            <a:ext cx="0" cy="250238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938395" y="3698557"/>
            <a:ext cx="0" cy="250238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073817" y="5879487"/>
            <a:ext cx="735634" cy="323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Dm= ?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669935" y="6211669"/>
            <a:ext cx="365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Dm=(24-3)/15=1,4 min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DTR= 1,4 + 16 + 0,5 = 17,9 =&gt; 18 min 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458" y="85007"/>
            <a:ext cx="1744228" cy="334892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490109" y="1721602"/>
            <a:ext cx="1461063" cy="25538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164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474383"/>
            <a:ext cx="4584700" cy="49845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GPS J </a:t>
            </a:r>
          </a:p>
          <a:p>
            <a:r>
              <a:rPr lang="fr-FR" dirty="0" smtClean="0"/>
              <a:t>Intervalle de surface 2h59 =&gt; 2h30</a:t>
            </a:r>
          </a:p>
          <a:p>
            <a:r>
              <a:rPr lang="fr-FR" dirty="0" smtClean="0"/>
              <a:t>N2R : 0,98 =&gt; 0,99</a:t>
            </a:r>
          </a:p>
          <a:p>
            <a:r>
              <a:rPr lang="fr-FR" dirty="0" err="1" smtClean="0"/>
              <a:t>Majo</a:t>
            </a:r>
            <a:r>
              <a:rPr lang="fr-FR" dirty="0" smtClean="0"/>
              <a:t> : 12 min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32462" y="122240"/>
            <a:ext cx="4800600" cy="7096125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6648450" y="2852738"/>
            <a:ext cx="257175" cy="10953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004175" y="4757738"/>
            <a:ext cx="339725" cy="11144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0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Erreurs de procédure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Interruption de palier, remontée rapide et remontée lente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8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</a:t>
            </a:r>
            <a:endParaRPr lang="fr-FR" dirty="0"/>
          </a:p>
        </p:txBody>
      </p:sp>
      <p:sp>
        <p:nvSpPr>
          <p:cNvPr id="7" name="Forme libre 6"/>
          <p:cNvSpPr/>
          <p:nvPr/>
        </p:nvSpPr>
        <p:spPr>
          <a:xfrm>
            <a:off x="567195" y="1425318"/>
            <a:ext cx="3789411" cy="2786874"/>
          </a:xfrm>
          <a:custGeom>
            <a:avLst/>
            <a:gdLst>
              <a:gd name="connsiteX0" fmla="*/ 0 w 9575800"/>
              <a:gd name="connsiteY0" fmla="*/ 203200 h 3784600"/>
              <a:gd name="connsiteX1" fmla="*/ 1168400 w 9575800"/>
              <a:gd name="connsiteY1" fmla="*/ 3759200 h 3784600"/>
              <a:gd name="connsiteX2" fmla="*/ 5080000 w 9575800"/>
              <a:gd name="connsiteY2" fmla="*/ 3784600 h 3784600"/>
              <a:gd name="connsiteX3" fmla="*/ 6070600 w 9575800"/>
              <a:gd name="connsiteY3" fmla="*/ 1193800 h 3784600"/>
              <a:gd name="connsiteX4" fmla="*/ 7404100 w 9575800"/>
              <a:gd name="connsiteY4" fmla="*/ 1231900 h 3784600"/>
              <a:gd name="connsiteX5" fmla="*/ 7734300 w 9575800"/>
              <a:gd name="connsiteY5" fmla="*/ 635000 h 3784600"/>
              <a:gd name="connsiteX6" fmla="*/ 8991600 w 9575800"/>
              <a:gd name="connsiteY6" fmla="*/ 647700 h 3784600"/>
              <a:gd name="connsiteX7" fmla="*/ 9575800 w 9575800"/>
              <a:gd name="connsiteY7" fmla="*/ 0 h 37846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5232400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3621137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3621137 w 9728200"/>
              <a:gd name="connsiteY2" fmla="*/ 3835400 h 3835400"/>
              <a:gd name="connsiteX3" fmla="*/ 3895702 w 9728200"/>
              <a:gd name="connsiteY3" fmla="*/ 3514375 h 3835400"/>
              <a:gd name="connsiteX4" fmla="*/ 6223000 w 9728200"/>
              <a:gd name="connsiteY4" fmla="*/ 1244600 h 3835400"/>
              <a:gd name="connsiteX5" fmla="*/ 7556500 w 9728200"/>
              <a:gd name="connsiteY5" fmla="*/ 1282700 h 3835400"/>
              <a:gd name="connsiteX6" fmla="*/ 7886700 w 9728200"/>
              <a:gd name="connsiteY6" fmla="*/ 685800 h 3835400"/>
              <a:gd name="connsiteX7" fmla="*/ 9144000 w 9728200"/>
              <a:gd name="connsiteY7" fmla="*/ 698500 h 3835400"/>
              <a:gd name="connsiteX8" fmla="*/ 9728200 w 9728200"/>
              <a:gd name="connsiteY8" fmla="*/ 50800 h 3835400"/>
              <a:gd name="connsiteX0" fmla="*/ 0 w 9728200"/>
              <a:gd name="connsiteY0" fmla="*/ 531423 h 4366823"/>
              <a:gd name="connsiteX1" fmla="*/ 1320800 w 9728200"/>
              <a:gd name="connsiteY1" fmla="*/ 4341423 h 4366823"/>
              <a:gd name="connsiteX2" fmla="*/ 3621137 w 9728200"/>
              <a:gd name="connsiteY2" fmla="*/ 4366823 h 4366823"/>
              <a:gd name="connsiteX3" fmla="*/ 3719286 w 9728200"/>
              <a:gd name="connsiteY3" fmla="*/ 0 h 4366823"/>
              <a:gd name="connsiteX4" fmla="*/ 6223000 w 9728200"/>
              <a:gd name="connsiteY4" fmla="*/ 1776023 h 4366823"/>
              <a:gd name="connsiteX5" fmla="*/ 7556500 w 9728200"/>
              <a:gd name="connsiteY5" fmla="*/ 1814123 h 4366823"/>
              <a:gd name="connsiteX6" fmla="*/ 7886700 w 9728200"/>
              <a:gd name="connsiteY6" fmla="*/ 1217223 h 4366823"/>
              <a:gd name="connsiteX7" fmla="*/ 9144000 w 9728200"/>
              <a:gd name="connsiteY7" fmla="*/ 1229923 h 4366823"/>
              <a:gd name="connsiteX8" fmla="*/ 9728200 w 9728200"/>
              <a:gd name="connsiteY8" fmla="*/ 582223 h 4366823"/>
              <a:gd name="connsiteX0" fmla="*/ 0 w 9728200"/>
              <a:gd name="connsiteY0" fmla="*/ 531658 h 4367058"/>
              <a:gd name="connsiteX1" fmla="*/ 1320800 w 9728200"/>
              <a:gd name="connsiteY1" fmla="*/ 4341658 h 4367058"/>
              <a:gd name="connsiteX2" fmla="*/ 3621137 w 9728200"/>
              <a:gd name="connsiteY2" fmla="*/ 4367058 h 4367058"/>
              <a:gd name="connsiteX3" fmla="*/ 3719286 w 9728200"/>
              <a:gd name="connsiteY3" fmla="*/ 235 h 4367058"/>
              <a:gd name="connsiteX4" fmla="*/ 6223000 w 9728200"/>
              <a:gd name="connsiteY4" fmla="*/ 1776258 h 4367058"/>
              <a:gd name="connsiteX5" fmla="*/ 7556500 w 9728200"/>
              <a:gd name="connsiteY5" fmla="*/ 1814358 h 4367058"/>
              <a:gd name="connsiteX6" fmla="*/ 7886700 w 9728200"/>
              <a:gd name="connsiteY6" fmla="*/ 1217458 h 4367058"/>
              <a:gd name="connsiteX7" fmla="*/ 9144000 w 9728200"/>
              <a:gd name="connsiteY7" fmla="*/ 1230158 h 4367058"/>
              <a:gd name="connsiteX8" fmla="*/ 9728200 w 9728200"/>
              <a:gd name="connsiteY8" fmla="*/ 582458 h 4367058"/>
              <a:gd name="connsiteX0" fmla="*/ 0 w 9728200"/>
              <a:gd name="connsiteY0" fmla="*/ 26101 h 3861501"/>
              <a:gd name="connsiteX1" fmla="*/ 1320800 w 9728200"/>
              <a:gd name="connsiteY1" fmla="*/ 3836101 h 3861501"/>
              <a:gd name="connsiteX2" fmla="*/ 3621137 w 9728200"/>
              <a:gd name="connsiteY2" fmla="*/ 3861501 h 3861501"/>
              <a:gd name="connsiteX3" fmla="*/ 3719286 w 9728200"/>
              <a:gd name="connsiteY3" fmla="*/ 403 h 3861501"/>
              <a:gd name="connsiteX4" fmla="*/ 6223000 w 9728200"/>
              <a:gd name="connsiteY4" fmla="*/ 1270701 h 3861501"/>
              <a:gd name="connsiteX5" fmla="*/ 7556500 w 9728200"/>
              <a:gd name="connsiteY5" fmla="*/ 1308801 h 3861501"/>
              <a:gd name="connsiteX6" fmla="*/ 7886700 w 9728200"/>
              <a:gd name="connsiteY6" fmla="*/ 711901 h 3861501"/>
              <a:gd name="connsiteX7" fmla="*/ 9144000 w 9728200"/>
              <a:gd name="connsiteY7" fmla="*/ 724601 h 3861501"/>
              <a:gd name="connsiteX8" fmla="*/ 9728200 w 9728200"/>
              <a:gd name="connsiteY8" fmla="*/ 76901 h 3861501"/>
              <a:gd name="connsiteX0" fmla="*/ 0 w 9728200"/>
              <a:gd name="connsiteY0" fmla="*/ 301796 h 4137196"/>
              <a:gd name="connsiteX1" fmla="*/ 1320800 w 9728200"/>
              <a:gd name="connsiteY1" fmla="*/ 4111796 h 4137196"/>
              <a:gd name="connsiteX2" fmla="*/ 3621137 w 9728200"/>
              <a:gd name="connsiteY2" fmla="*/ 4137196 h 4137196"/>
              <a:gd name="connsiteX3" fmla="*/ 3719286 w 9728200"/>
              <a:gd name="connsiteY3" fmla="*/ 276098 h 4137196"/>
              <a:gd name="connsiteX4" fmla="*/ 4447082 w 9728200"/>
              <a:gd name="connsiteY4" fmla="*/ 264443 h 4137196"/>
              <a:gd name="connsiteX5" fmla="*/ 7556500 w 9728200"/>
              <a:gd name="connsiteY5" fmla="*/ 1584496 h 4137196"/>
              <a:gd name="connsiteX6" fmla="*/ 7886700 w 9728200"/>
              <a:gd name="connsiteY6" fmla="*/ 987596 h 4137196"/>
              <a:gd name="connsiteX7" fmla="*/ 9144000 w 9728200"/>
              <a:gd name="connsiteY7" fmla="*/ 1000296 h 4137196"/>
              <a:gd name="connsiteX8" fmla="*/ 9728200 w 9728200"/>
              <a:gd name="connsiteY8" fmla="*/ 352596 h 4137196"/>
              <a:gd name="connsiteX0" fmla="*/ 0 w 9728200"/>
              <a:gd name="connsiteY0" fmla="*/ 37353 h 3872753"/>
              <a:gd name="connsiteX1" fmla="*/ 1320800 w 9728200"/>
              <a:gd name="connsiteY1" fmla="*/ 3847353 h 3872753"/>
              <a:gd name="connsiteX2" fmla="*/ 3621137 w 9728200"/>
              <a:gd name="connsiteY2" fmla="*/ 3872753 h 3872753"/>
              <a:gd name="connsiteX3" fmla="*/ 3719286 w 9728200"/>
              <a:gd name="connsiteY3" fmla="*/ 11655 h 3872753"/>
              <a:gd name="connsiteX4" fmla="*/ 4447082 w 9728200"/>
              <a:gd name="connsiteY4" fmla="*/ 0 h 3872753"/>
              <a:gd name="connsiteX5" fmla="*/ 7556500 w 9728200"/>
              <a:gd name="connsiteY5" fmla="*/ 1320053 h 3872753"/>
              <a:gd name="connsiteX6" fmla="*/ 7886700 w 9728200"/>
              <a:gd name="connsiteY6" fmla="*/ 723153 h 3872753"/>
              <a:gd name="connsiteX7" fmla="*/ 9144000 w 9728200"/>
              <a:gd name="connsiteY7" fmla="*/ 735853 h 3872753"/>
              <a:gd name="connsiteX8" fmla="*/ 9728200 w 9728200"/>
              <a:gd name="connsiteY8" fmla="*/ 88153 h 3872753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329472 w 9728200"/>
              <a:gd name="connsiteY4" fmla="*/ 11866 h 3861098"/>
              <a:gd name="connsiteX5" fmla="*/ 7556500 w 9728200"/>
              <a:gd name="connsiteY5" fmla="*/ 1308398 h 3861098"/>
              <a:gd name="connsiteX6" fmla="*/ 7886700 w 9728200"/>
              <a:gd name="connsiteY6" fmla="*/ 711498 h 3861098"/>
              <a:gd name="connsiteX7" fmla="*/ 9144000 w 9728200"/>
              <a:gd name="connsiteY7" fmla="*/ 724198 h 3861098"/>
              <a:gd name="connsiteX8" fmla="*/ 9728200 w 9728200"/>
              <a:gd name="connsiteY8" fmla="*/ 76498 h 3861098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7556500 w 9728200"/>
              <a:gd name="connsiteY5" fmla="*/ 1320055 h 3872755"/>
              <a:gd name="connsiteX6" fmla="*/ 7886700 w 9728200"/>
              <a:gd name="connsiteY6" fmla="*/ 723155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4616238 w 9728200"/>
              <a:gd name="connsiteY5" fmla="*/ 884897 h 3872755"/>
              <a:gd name="connsiteX6" fmla="*/ 7886700 w 9728200"/>
              <a:gd name="connsiteY6" fmla="*/ 723155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4463345 w 9728200"/>
              <a:gd name="connsiteY5" fmla="*/ 2190372 h 3872755"/>
              <a:gd name="connsiteX6" fmla="*/ 7886700 w 9728200"/>
              <a:gd name="connsiteY6" fmla="*/ 723155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4463345 w 9728200"/>
              <a:gd name="connsiteY5" fmla="*/ 2190372 h 3872755"/>
              <a:gd name="connsiteX6" fmla="*/ 5793235 w 9728200"/>
              <a:gd name="connsiteY6" fmla="*/ 2169762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4463345 w 9728200"/>
              <a:gd name="connsiteY5" fmla="*/ 1849302 h 3872755"/>
              <a:gd name="connsiteX6" fmla="*/ 5793235 w 9728200"/>
              <a:gd name="connsiteY6" fmla="*/ 2169762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4463345 w 9728200"/>
              <a:gd name="connsiteY5" fmla="*/ 1849302 h 3872755"/>
              <a:gd name="connsiteX6" fmla="*/ 6028456 w 9728200"/>
              <a:gd name="connsiteY6" fmla="*/ 1899258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376516 w 9728200"/>
              <a:gd name="connsiteY4" fmla="*/ 11866 h 3861098"/>
              <a:gd name="connsiteX5" fmla="*/ 4463345 w 9728200"/>
              <a:gd name="connsiteY5" fmla="*/ 1837645 h 3861098"/>
              <a:gd name="connsiteX6" fmla="*/ 6028456 w 9728200"/>
              <a:gd name="connsiteY6" fmla="*/ 1887601 h 3861098"/>
              <a:gd name="connsiteX7" fmla="*/ 9144000 w 9728200"/>
              <a:gd name="connsiteY7" fmla="*/ 724198 h 3861098"/>
              <a:gd name="connsiteX8" fmla="*/ 9728200 w 9728200"/>
              <a:gd name="connsiteY8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6028456 w 9728200"/>
              <a:gd name="connsiteY6" fmla="*/ 1887601 h 3861098"/>
              <a:gd name="connsiteX7" fmla="*/ 9144000 w 9728200"/>
              <a:gd name="connsiteY7" fmla="*/ 724198 h 3861098"/>
              <a:gd name="connsiteX8" fmla="*/ 9728200 w 9728200"/>
              <a:gd name="connsiteY8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9144000 w 9728200"/>
              <a:gd name="connsiteY7" fmla="*/ 724198 h 3861098"/>
              <a:gd name="connsiteX8" fmla="*/ 9728200 w 9728200"/>
              <a:gd name="connsiteY8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742141 w 9728200"/>
              <a:gd name="connsiteY7" fmla="*/ 1592160 h 3861098"/>
              <a:gd name="connsiteX8" fmla="*/ 9144000 w 9728200"/>
              <a:gd name="connsiteY8" fmla="*/ 724198 h 3861098"/>
              <a:gd name="connsiteX9" fmla="*/ 9728200 w 9728200"/>
              <a:gd name="connsiteY9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9144000 w 9728200"/>
              <a:gd name="connsiteY8" fmla="*/ 724198 h 3861098"/>
              <a:gd name="connsiteX9" fmla="*/ 9728200 w 9728200"/>
              <a:gd name="connsiteY9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624219 w 9728200"/>
              <a:gd name="connsiteY8" fmla="*/ 1039392 h 3861098"/>
              <a:gd name="connsiteX9" fmla="*/ 9144000 w 9728200"/>
              <a:gd name="connsiteY9" fmla="*/ 724198 h 3861098"/>
              <a:gd name="connsiteX10" fmla="*/ 9728200 w 9728200"/>
              <a:gd name="connsiteY10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9144000 w 9728200"/>
              <a:gd name="connsiteY9" fmla="*/ 724198 h 3861098"/>
              <a:gd name="connsiteX10" fmla="*/ 9728200 w 9728200"/>
              <a:gd name="connsiteY10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9144000 w 9728200"/>
              <a:gd name="connsiteY9" fmla="*/ 724198 h 3861098"/>
              <a:gd name="connsiteX10" fmla="*/ 9728200 w 9728200"/>
              <a:gd name="connsiteY10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8118184 w 9728200"/>
              <a:gd name="connsiteY9" fmla="*/ 945304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65292 w 9728200"/>
              <a:gd name="connsiteY9" fmla="*/ 721845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65292 w 9728200"/>
              <a:gd name="connsiteY9" fmla="*/ 721845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65292 w 9728200"/>
              <a:gd name="connsiteY9" fmla="*/ 721845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65292 w 9728200"/>
              <a:gd name="connsiteY9" fmla="*/ 721845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65292 w 9728200"/>
              <a:gd name="connsiteY9" fmla="*/ 721845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55179 w 9728200"/>
              <a:gd name="connsiteY5" fmla="*/ 2084626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55179 w 9728200"/>
              <a:gd name="connsiteY5" fmla="*/ 2084626 h 3861098"/>
              <a:gd name="connsiteX6" fmla="*/ 5898108 w 9728200"/>
              <a:gd name="connsiteY6" fmla="*/ 2205149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55179 w 9728200"/>
              <a:gd name="connsiteY5" fmla="*/ 2084626 h 3861098"/>
              <a:gd name="connsiteX6" fmla="*/ 5898108 w 9728200"/>
              <a:gd name="connsiteY6" fmla="*/ 2146344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55179 w 9728200"/>
              <a:gd name="connsiteY5" fmla="*/ 2084626 h 3861098"/>
              <a:gd name="connsiteX6" fmla="*/ 5898108 w 9728200"/>
              <a:gd name="connsiteY6" fmla="*/ 2134582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55179 w 9728200"/>
              <a:gd name="connsiteY5" fmla="*/ 2084626 h 3861098"/>
              <a:gd name="connsiteX6" fmla="*/ 5889941 w 9728200"/>
              <a:gd name="connsiteY6" fmla="*/ 212282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072 h 3837472"/>
              <a:gd name="connsiteX1" fmla="*/ 920651 w 9728200"/>
              <a:gd name="connsiteY1" fmla="*/ 3823833 h 3837472"/>
              <a:gd name="connsiteX2" fmla="*/ 3621137 w 9728200"/>
              <a:gd name="connsiteY2" fmla="*/ 3837472 h 3837472"/>
              <a:gd name="connsiteX3" fmla="*/ 3719286 w 9728200"/>
              <a:gd name="connsiteY3" fmla="*/ 11658 h 3837472"/>
              <a:gd name="connsiteX4" fmla="*/ 4400038 w 9728200"/>
              <a:gd name="connsiteY4" fmla="*/ 0 h 3837472"/>
              <a:gd name="connsiteX5" fmla="*/ 4455179 w 9728200"/>
              <a:gd name="connsiteY5" fmla="*/ 2061000 h 3837472"/>
              <a:gd name="connsiteX6" fmla="*/ 5889941 w 9728200"/>
              <a:gd name="connsiteY6" fmla="*/ 2099195 h 3837472"/>
              <a:gd name="connsiteX7" fmla="*/ 6212894 w 9728200"/>
              <a:gd name="connsiteY7" fmla="*/ 1298031 h 3837472"/>
              <a:gd name="connsiteX8" fmla="*/ 7541891 w 9728200"/>
              <a:gd name="connsiteY8" fmla="*/ 1286270 h 3837472"/>
              <a:gd name="connsiteX9" fmla="*/ 7906487 w 9728200"/>
              <a:gd name="connsiteY9" fmla="*/ 674697 h 3837472"/>
              <a:gd name="connsiteX10" fmla="*/ 9144000 w 9728200"/>
              <a:gd name="connsiteY10" fmla="*/ 700572 h 3837472"/>
              <a:gd name="connsiteX11" fmla="*/ 9728200 w 9728200"/>
              <a:gd name="connsiteY11" fmla="*/ 52872 h 3837472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4455179 w 9728200"/>
              <a:gd name="connsiteY5" fmla="*/ 2061102 h 3837574"/>
              <a:gd name="connsiteX6" fmla="*/ 5889941 w 9728200"/>
              <a:gd name="connsiteY6" fmla="*/ 2099297 h 3837574"/>
              <a:gd name="connsiteX7" fmla="*/ 6212894 w 9728200"/>
              <a:gd name="connsiteY7" fmla="*/ 1298133 h 3837574"/>
              <a:gd name="connsiteX8" fmla="*/ 7541891 w 9728200"/>
              <a:gd name="connsiteY8" fmla="*/ 1286372 h 3837574"/>
              <a:gd name="connsiteX9" fmla="*/ 7906487 w 9728200"/>
              <a:gd name="connsiteY9" fmla="*/ 674799 h 3837574"/>
              <a:gd name="connsiteX10" fmla="*/ 9144000 w 9728200"/>
              <a:gd name="connsiteY10" fmla="*/ 700674 h 3837574"/>
              <a:gd name="connsiteX11" fmla="*/ 9728200 w 9728200"/>
              <a:gd name="connsiteY11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5889941 w 9728200"/>
              <a:gd name="connsiteY5" fmla="*/ 2099297 h 3837574"/>
              <a:gd name="connsiteX6" fmla="*/ 6212894 w 9728200"/>
              <a:gd name="connsiteY6" fmla="*/ 1298133 h 3837574"/>
              <a:gd name="connsiteX7" fmla="*/ 7541891 w 9728200"/>
              <a:gd name="connsiteY7" fmla="*/ 1286372 h 3837574"/>
              <a:gd name="connsiteX8" fmla="*/ 7906487 w 9728200"/>
              <a:gd name="connsiteY8" fmla="*/ 674799 h 3837574"/>
              <a:gd name="connsiteX9" fmla="*/ 9144000 w 9728200"/>
              <a:gd name="connsiteY9" fmla="*/ 700674 h 3837574"/>
              <a:gd name="connsiteX10" fmla="*/ 9728200 w 9728200"/>
              <a:gd name="connsiteY10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6212894 w 9728200"/>
              <a:gd name="connsiteY5" fmla="*/ 1298133 h 3837574"/>
              <a:gd name="connsiteX6" fmla="*/ 7541891 w 9728200"/>
              <a:gd name="connsiteY6" fmla="*/ 1286372 h 3837574"/>
              <a:gd name="connsiteX7" fmla="*/ 7906487 w 9728200"/>
              <a:gd name="connsiteY7" fmla="*/ 674799 h 3837574"/>
              <a:gd name="connsiteX8" fmla="*/ 9144000 w 9728200"/>
              <a:gd name="connsiteY8" fmla="*/ 700674 h 3837574"/>
              <a:gd name="connsiteX9" fmla="*/ 9728200 w 9728200"/>
              <a:gd name="connsiteY9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7541891 w 9728200"/>
              <a:gd name="connsiteY5" fmla="*/ 1286372 h 3837574"/>
              <a:gd name="connsiteX6" fmla="*/ 7906487 w 9728200"/>
              <a:gd name="connsiteY6" fmla="*/ 674799 h 3837574"/>
              <a:gd name="connsiteX7" fmla="*/ 9144000 w 9728200"/>
              <a:gd name="connsiteY7" fmla="*/ 700674 h 3837574"/>
              <a:gd name="connsiteX8" fmla="*/ 9728200 w 9728200"/>
              <a:gd name="connsiteY8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7906487 w 9728200"/>
              <a:gd name="connsiteY5" fmla="*/ 674799 h 3837574"/>
              <a:gd name="connsiteX6" fmla="*/ 9144000 w 9728200"/>
              <a:gd name="connsiteY6" fmla="*/ 700674 h 3837574"/>
              <a:gd name="connsiteX7" fmla="*/ 9728200 w 9728200"/>
              <a:gd name="connsiteY7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7888284 w 9728200"/>
              <a:gd name="connsiteY5" fmla="*/ 622365 h 3837574"/>
              <a:gd name="connsiteX6" fmla="*/ 9144000 w 9728200"/>
              <a:gd name="connsiteY6" fmla="*/ 700674 h 3837574"/>
              <a:gd name="connsiteX7" fmla="*/ 9728200 w 9728200"/>
              <a:gd name="connsiteY7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9144000 w 9728200"/>
              <a:gd name="connsiteY5" fmla="*/ 700674 h 3837574"/>
              <a:gd name="connsiteX6" fmla="*/ 9728200 w 9728200"/>
              <a:gd name="connsiteY6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9728200 w 9728200"/>
              <a:gd name="connsiteY5" fmla="*/ 52974 h 3837574"/>
              <a:gd name="connsiteX0" fmla="*/ 0 w 4400038"/>
              <a:gd name="connsiteY0" fmla="*/ 2174 h 3837574"/>
              <a:gd name="connsiteX1" fmla="*/ 920651 w 4400038"/>
              <a:gd name="connsiteY1" fmla="*/ 3823935 h 3837574"/>
              <a:gd name="connsiteX2" fmla="*/ 3621137 w 4400038"/>
              <a:gd name="connsiteY2" fmla="*/ 3837574 h 3837574"/>
              <a:gd name="connsiteX3" fmla="*/ 3719286 w 4400038"/>
              <a:gd name="connsiteY3" fmla="*/ 0 h 3837574"/>
              <a:gd name="connsiteX4" fmla="*/ 4400038 w 4400038"/>
              <a:gd name="connsiteY4" fmla="*/ 102 h 3837574"/>
              <a:gd name="connsiteX0" fmla="*/ 0 w 3719286"/>
              <a:gd name="connsiteY0" fmla="*/ 2174 h 3837574"/>
              <a:gd name="connsiteX1" fmla="*/ 920651 w 3719286"/>
              <a:gd name="connsiteY1" fmla="*/ 3823935 h 3837574"/>
              <a:gd name="connsiteX2" fmla="*/ 3621137 w 3719286"/>
              <a:gd name="connsiteY2" fmla="*/ 3837574 h 3837574"/>
              <a:gd name="connsiteX3" fmla="*/ 3719286 w 3719286"/>
              <a:gd name="connsiteY3" fmla="*/ 0 h 3837574"/>
              <a:gd name="connsiteX0" fmla="*/ 0 w 3621137"/>
              <a:gd name="connsiteY0" fmla="*/ 0 h 3835400"/>
              <a:gd name="connsiteX1" fmla="*/ 920651 w 3621137"/>
              <a:gd name="connsiteY1" fmla="*/ 3821761 h 3835400"/>
              <a:gd name="connsiteX2" fmla="*/ 3621137 w 3621137"/>
              <a:gd name="connsiteY2" fmla="*/ 38354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1137" h="3835400">
                <a:moveTo>
                  <a:pt x="0" y="0"/>
                </a:moveTo>
                <a:lnTo>
                  <a:pt x="920651" y="3821761"/>
                </a:lnTo>
                <a:lnTo>
                  <a:pt x="3621137" y="383540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482961" y="2594263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4355302" y="1387799"/>
            <a:ext cx="29888" cy="285901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xplosion 2 9"/>
          <p:cNvSpPr/>
          <p:nvPr/>
        </p:nvSpPr>
        <p:spPr>
          <a:xfrm>
            <a:off x="4066999" y="3932959"/>
            <a:ext cx="604311" cy="504825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5280070" y="1353627"/>
            <a:ext cx="14300" cy="144509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5291195" y="2798722"/>
            <a:ext cx="90964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>
            <a:off x="6201277" y="1947448"/>
            <a:ext cx="1809750" cy="828675"/>
          </a:xfrm>
          <a:custGeom>
            <a:avLst/>
            <a:gdLst>
              <a:gd name="connsiteX0" fmla="*/ 0 w 1809750"/>
              <a:gd name="connsiteY0" fmla="*/ 828675 h 828675"/>
              <a:gd name="connsiteX1" fmla="*/ 390525 w 1809750"/>
              <a:gd name="connsiteY1" fmla="*/ 381000 h 828675"/>
              <a:gd name="connsiteX2" fmla="*/ 1485900 w 1809750"/>
              <a:gd name="connsiteY2" fmla="*/ 409575 h 828675"/>
              <a:gd name="connsiteX3" fmla="*/ 1809750 w 1809750"/>
              <a:gd name="connsiteY3" fmla="*/ 0 h 828675"/>
              <a:gd name="connsiteX0" fmla="*/ 0 w 1809750"/>
              <a:gd name="connsiteY0" fmla="*/ 828675 h 828675"/>
              <a:gd name="connsiteX1" fmla="*/ 390525 w 1809750"/>
              <a:gd name="connsiteY1" fmla="*/ 381000 h 828675"/>
              <a:gd name="connsiteX2" fmla="*/ 1476375 w 1809750"/>
              <a:gd name="connsiteY2" fmla="*/ 390525 h 828675"/>
              <a:gd name="connsiteX3" fmla="*/ 1809750 w 1809750"/>
              <a:gd name="connsiteY3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50" h="828675">
                <a:moveTo>
                  <a:pt x="0" y="828675"/>
                </a:moveTo>
                <a:lnTo>
                  <a:pt x="390525" y="381000"/>
                </a:lnTo>
                <a:lnTo>
                  <a:pt x="1476375" y="390525"/>
                </a:lnTo>
                <a:lnTo>
                  <a:pt x="1809750" y="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8011027" y="1947448"/>
            <a:ext cx="2057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0068427" y="1402980"/>
            <a:ext cx="408023" cy="52294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97984" y="2396433"/>
            <a:ext cx="189827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Remontée à + </a:t>
            </a:r>
          </a:p>
          <a:p>
            <a:pPr algn="ctr"/>
            <a:r>
              <a:rPr lang="fr-FR" dirty="0" smtClean="0">
                <a:solidFill>
                  <a:srgbClr val="FFFF00"/>
                </a:solidFill>
              </a:rPr>
              <a:t>de 15 à 17 m /min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H="1" flipV="1">
            <a:off x="4365980" y="1353627"/>
            <a:ext cx="906466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599875" y="374450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34m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50203" y="265862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17 m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530311" y="1402980"/>
            <a:ext cx="0" cy="445639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278650" y="1333442"/>
            <a:ext cx="11440108" cy="1959"/>
          </a:xfrm>
          <a:prstGeom prst="line">
            <a:avLst/>
          </a:prstGeom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558910" y="51022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15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68734" y="51342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3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389186" y="5139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5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43743" y="5131001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(12 min)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6200835" y="2956956"/>
            <a:ext cx="0" cy="28321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884807" y="5604426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DP= (12)+15+3+5 = 35 min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13634" y="6155580"/>
            <a:ext cx="419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NB : on ne recalcule pas la </a:t>
            </a:r>
            <a:r>
              <a:rPr lang="fr-FR" dirty="0" err="1" smtClean="0">
                <a:solidFill>
                  <a:srgbClr val="FFFFFF"/>
                </a:solidFill>
              </a:rPr>
              <a:t>majo</a:t>
            </a:r>
            <a:r>
              <a:rPr lang="fr-FR" dirty="0" smtClean="0">
                <a:solidFill>
                  <a:srgbClr val="FFFFFF"/>
                </a:solidFill>
              </a:rPr>
              <a:t> sous l’eau 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28" y="3325364"/>
            <a:ext cx="1438046" cy="172001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0368028" y="3970421"/>
            <a:ext cx="1438046" cy="26469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6651962" y="2328448"/>
            <a:ext cx="2980" cy="34606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679908" y="2328448"/>
            <a:ext cx="2980" cy="3361543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0055713" y="1925923"/>
            <a:ext cx="9256" cy="3678503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8030630" y="1968974"/>
            <a:ext cx="16623" cy="372101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6772976" y="51310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542416" y="51310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27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0359175" y="51657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0,5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627124" y="51310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0,5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141590" y="51310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0,73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866558" y="5880003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DI = 15+3+5+0,73+2+0,5+27+0,5 = 53,7 min = 54 min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Quelles erreurs ?</a:t>
            </a:r>
          </a:p>
          <a:p>
            <a:pPr lvl="1"/>
            <a:r>
              <a:rPr lang="fr-FR" dirty="0" smtClean="0"/>
              <a:t>Profil inversé</a:t>
            </a:r>
          </a:p>
          <a:p>
            <a:pPr lvl="1"/>
            <a:r>
              <a:rPr lang="fr-FR" dirty="0" smtClean="0"/>
              <a:t>Remontée anormale</a:t>
            </a:r>
          </a:p>
          <a:p>
            <a:pPr lvl="1"/>
            <a:r>
              <a:rPr lang="fr-FR" dirty="0" smtClean="0"/>
              <a:t>Ne toucher à rien au fond</a:t>
            </a:r>
          </a:p>
          <a:p>
            <a:pPr lvl="1"/>
            <a:r>
              <a:rPr lang="fr-FR" dirty="0" smtClean="0"/>
              <a:t>Plongée plus longue que la planification …</a:t>
            </a:r>
          </a:p>
          <a:p>
            <a:pPr lvl="1"/>
            <a:r>
              <a:rPr lang="fr-FR" dirty="0" smtClean="0"/>
              <a:t>Attention à la panne d’air … (54 min d’immersion conso : 2470 l =&gt; 165b =&gt; sur le bateau à 35b ) </a:t>
            </a:r>
          </a:p>
          <a:p>
            <a:r>
              <a:rPr lang="fr-FR" dirty="0" smtClean="0"/>
              <a:t>Conseils :</a:t>
            </a:r>
          </a:p>
          <a:p>
            <a:pPr lvl="1"/>
            <a:r>
              <a:rPr lang="fr-FR" dirty="0" smtClean="0"/>
              <a:t>Entrainement =&gt; aisance =&gt; moins de risque de panique et respect de la planification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Webographie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Variation de pression en fonction de l’altitude:</a:t>
            </a:r>
          </a:p>
          <a:p>
            <a:pPr lvl="1"/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fr.wikipedia.org/wiki/</a:t>
            </a:r>
            <a:r>
              <a:rPr lang="fr-FR" dirty="0" err="1" smtClean="0">
                <a:hlinkClick r:id="rId2"/>
              </a:rPr>
              <a:t>Atmosphère_normalisée</a:t>
            </a:r>
            <a:endParaRPr lang="fr-FR" dirty="0" smtClean="0"/>
          </a:p>
          <a:p>
            <a:r>
              <a:rPr lang="fr-FR" dirty="0" smtClean="0"/>
              <a:t>Logiciel génial gratuit et </a:t>
            </a:r>
            <a:r>
              <a:rPr lang="fr-FR" dirty="0" err="1" smtClean="0"/>
              <a:t>opensource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subsurface-divelog.org/</a:t>
            </a:r>
            <a:endParaRPr lang="fr-FR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358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-245088" y="2919588"/>
            <a:ext cx="12437088" cy="65763"/>
          </a:xfrm>
          <a:prstGeom prst="line">
            <a:avLst/>
          </a:prstGeom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rme libre 3"/>
          <p:cNvSpPr/>
          <p:nvPr/>
        </p:nvSpPr>
        <p:spPr>
          <a:xfrm>
            <a:off x="338092" y="2968078"/>
            <a:ext cx="10044157" cy="2859467"/>
          </a:xfrm>
          <a:custGeom>
            <a:avLst/>
            <a:gdLst>
              <a:gd name="connsiteX0" fmla="*/ 0 w 9575800"/>
              <a:gd name="connsiteY0" fmla="*/ 203200 h 3784600"/>
              <a:gd name="connsiteX1" fmla="*/ 1168400 w 9575800"/>
              <a:gd name="connsiteY1" fmla="*/ 3759200 h 3784600"/>
              <a:gd name="connsiteX2" fmla="*/ 5080000 w 9575800"/>
              <a:gd name="connsiteY2" fmla="*/ 3784600 h 3784600"/>
              <a:gd name="connsiteX3" fmla="*/ 6070600 w 9575800"/>
              <a:gd name="connsiteY3" fmla="*/ 1193800 h 3784600"/>
              <a:gd name="connsiteX4" fmla="*/ 7404100 w 9575800"/>
              <a:gd name="connsiteY4" fmla="*/ 1231900 h 3784600"/>
              <a:gd name="connsiteX5" fmla="*/ 7734300 w 9575800"/>
              <a:gd name="connsiteY5" fmla="*/ 635000 h 3784600"/>
              <a:gd name="connsiteX6" fmla="*/ 8991600 w 9575800"/>
              <a:gd name="connsiteY6" fmla="*/ 647700 h 3784600"/>
              <a:gd name="connsiteX7" fmla="*/ 9575800 w 9575800"/>
              <a:gd name="connsiteY7" fmla="*/ 0 h 37846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5232400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8200" h="3835400">
                <a:moveTo>
                  <a:pt x="0" y="0"/>
                </a:moveTo>
                <a:lnTo>
                  <a:pt x="1320800" y="3810000"/>
                </a:lnTo>
                <a:lnTo>
                  <a:pt x="5232400" y="3835400"/>
                </a:lnTo>
                <a:lnTo>
                  <a:pt x="6223000" y="1244600"/>
                </a:lnTo>
                <a:lnTo>
                  <a:pt x="7556500" y="1282700"/>
                </a:lnTo>
                <a:lnTo>
                  <a:pt x="7886700" y="685800"/>
                </a:lnTo>
                <a:lnTo>
                  <a:pt x="9144000" y="698500"/>
                </a:lnTo>
                <a:lnTo>
                  <a:pt x="9728200" y="5080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08435" y="1666902"/>
            <a:ext cx="12557" cy="117918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265582" y="3028254"/>
            <a:ext cx="42194" cy="276576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Interruption de palier</a:t>
            </a:r>
            <a:endParaRPr lang="fr-FR" dirty="0"/>
          </a:p>
        </p:txBody>
      </p:sp>
      <p:cxnSp>
        <p:nvCxnSpPr>
          <p:cNvPr id="3" name="Connecteur droit 2"/>
          <p:cNvCxnSpPr>
            <a:stCxn id="4" idx="2"/>
            <a:endCxn id="4" idx="2"/>
          </p:cNvCxnSpPr>
          <p:nvPr/>
        </p:nvCxnSpPr>
        <p:spPr>
          <a:xfrm>
            <a:off x="5740432" y="58275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>
            <a:off x="7328022" y="3661989"/>
            <a:ext cx="604311" cy="504825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882863" y="1894358"/>
            <a:ext cx="229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Capable de redescendre dans les 3 minutes ?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7644666" y="2968077"/>
            <a:ext cx="805393" cy="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helicopassion.com/images/PNT/Gazagnes/OG02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615971" y="1522872"/>
            <a:ext cx="1702780" cy="12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Forme libre 63"/>
          <p:cNvSpPr/>
          <p:nvPr/>
        </p:nvSpPr>
        <p:spPr>
          <a:xfrm>
            <a:off x="338092" y="2968078"/>
            <a:ext cx="7288390" cy="2859467"/>
          </a:xfrm>
          <a:custGeom>
            <a:avLst/>
            <a:gdLst>
              <a:gd name="connsiteX0" fmla="*/ 0 w 9575800"/>
              <a:gd name="connsiteY0" fmla="*/ 203200 h 3784600"/>
              <a:gd name="connsiteX1" fmla="*/ 1168400 w 9575800"/>
              <a:gd name="connsiteY1" fmla="*/ 3759200 h 3784600"/>
              <a:gd name="connsiteX2" fmla="*/ 5080000 w 9575800"/>
              <a:gd name="connsiteY2" fmla="*/ 3784600 h 3784600"/>
              <a:gd name="connsiteX3" fmla="*/ 6070600 w 9575800"/>
              <a:gd name="connsiteY3" fmla="*/ 1193800 h 3784600"/>
              <a:gd name="connsiteX4" fmla="*/ 7404100 w 9575800"/>
              <a:gd name="connsiteY4" fmla="*/ 1231900 h 3784600"/>
              <a:gd name="connsiteX5" fmla="*/ 7734300 w 9575800"/>
              <a:gd name="connsiteY5" fmla="*/ 635000 h 3784600"/>
              <a:gd name="connsiteX6" fmla="*/ 8991600 w 9575800"/>
              <a:gd name="connsiteY6" fmla="*/ 647700 h 3784600"/>
              <a:gd name="connsiteX7" fmla="*/ 9575800 w 9575800"/>
              <a:gd name="connsiteY7" fmla="*/ 0 h 37846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5232400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  <a:gd name="connsiteX0" fmla="*/ 0 w 9144000"/>
              <a:gd name="connsiteY0" fmla="*/ 0 h 3835400"/>
              <a:gd name="connsiteX1" fmla="*/ 1320800 w 9144000"/>
              <a:gd name="connsiteY1" fmla="*/ 3810000 h 3835400"/>
              <a:gd name="connsiteX2" fmla="*/ 5232400 w 9144000"/>
              <a:gd name="connsiteY2" fmla="*/ 3835400 h 3835400"/>
              <a:gd name="connsiteX3" fmla="*/ 6223000 w 9144000"/>
              <a:gd name="connsiteY3" fmla="*/ 1244600 h 3835400"/>
              <a:gd name="connsiteX4" fmla="*/ 7556500 w 9144000"/>
              <a:gd name="connsiteY4" fmla="*/ 1282700 h 3835400"/>
              <a:gd name="connsiteX5" fmla="*/ 7886700 w 9144000"/>
              <a:gd name="connsiteY5" fmla="*/ 685800 h 3835400"/>
              <a:gd name="connsiteX6" fmla="*/ 9144000 w 9144000"/>
              <a:gd name="connsiteY6" fmla="*/ 698500 h 3835400"/>
              <a:gd name="connsiteX0" fmla="*/ 0 w 7886700"/>
              <a:gd name="connsiteY0" fmla="*/ 0 h 3835400"/>
              <a:gd name="connsiteX1" fmla="*/ 1320800 w 7886700"/>
              <a:gd name="connsiteY1" fmla="*/ 3810000 h 3835400"/>
              <a:gd name="connsiteX2" fmla="*/ 5232400 w 7886700"/>
              <a:gd name="connsiteY2" fmla="*/ 3835400 h 3835400"/>
              <a:gd name="connsiteX3" fmla="*/ 6223000 w 7886700"/>
              <a:gd name="connsiteY3" fmla="*/ 1244600 h 3835400"/>
              <a:gd name="connsiteX4" fmla="*/ 7556500 w 7886700"/>
              <a:gd name="connsiteY4" fmla="*/ 1282700 h 3835400"/>
              <a:gd name="connsiteX5" fmla="*/ 7886700 w 7886700"/>
              <a:gd name="connsiteY5" fmla="*/ 685800 h 3835400"/>
              <a:gd name="connsiteX0" fmla="*/ 0 w 7556500"/>
              <a:gd name="connsiteY0" fmla="*/ 0 h 3835400"/>
              <a:gd name="connsiteX1" fmla="*/ 1320800 w 7556500"/>
              <a:gd name="connsiteY1" fmla="*/ 3810000 h 3835400"/>
              <a:gd name="connsiteX2" fmla="*/ 5232400 w 7556500"/>
              <a:gd name="connsiteY2" fmla="*/ 3835400 h 3835400"/>
              <a:gd name="connsiteX3" fmla="*/ 6223000 w 7556500"/>
              <a:gd name="connsiteY3" fmla="*/ 1244600 h 3835400"/>
              <a:gd name="connsiteX4" fmla="*/ 7556500 w 7556500"/>
              <a:gd name="connsiteY4" fmla="*/ 1282700 h 3835400"/>
              <a:gd name="connsiteX0" fmla="*/ 0 w 7030654"/>
              <a:gd name="connsiteY0" fmla="*/ 0 h 3835400"/>
              <a:gd name="connsiteX1" fmla="*/ 1320800 w 7030654"/>
              <a:gd name="connsiteY1" fmla="*/ 3810000 h 3835400"/>
              <a:gd name="connsiteX2" fmla="*/ 5232400 w 7030654"/>
              <a:gd name="connsiteY2" fmla="*/ 3835400 h 3835400"/>
              <a:gd name="connsiteX3" fmla="*/ 6223000 w 7030654"/>
              <a:gd name="connsiteY3" fmla="*/ 1244600 h 3835400"/>
              <a:gd name="connsiteX4" fmla="*/ 7030654 w 7030654"/>
              <a:gd name="connsiteY4" fmla="*/ 1295476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0654" h="3835400">
                <a:moveTo>
                  <a:pt x="0" y="0"/>
                </a:moveTo>
                <a:lnTo>
                  <a:pt x="1320800" y="3810000"/>
                </a:lnTo>
                <a:lnTo>
                  <a:pt x="5232400" y="3835400"/>
                </a:lnTo>
                <a:lnTo>
                  <a:pt x="6223000" y="1244600"/>
                </a:lnTo>
                <a:lnTo>
                  <a:pt x="7030654" y="1295476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cxnSp>
        <p:nvCxnSpPr>
          <p:cNvPr id="63" name="Connecteur droit 62"/>
          <p:cNvCxnSpPr>
            <a:stCxn id="64" idx="4"/>
          </p:cNvCxnSpPr>
          <p:nvPr/>
        </p:nvCxnSpPr>
        <p:spPr>
          <a:xfrm flipV="1">
            <a:off x="7626482" y="2968079"/>
            <a:ext cx="0" cy="96583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orme libre 72"/>
          <p:cNvSpPr/>
          <p:nvPr/>
        </p:nvSpPr>
        <p:spPr>
          <a:xfrm>
            <a:off x="8450059" y="3058852"/>
            <a:ext cx="3619044" cy="918438"/>
          </a:xfrm>
          <a:custGeom>
            <a:avLst/>
            <a:gdLst>
              <a:gd name="connsiteX0" fmla="*/ 0 w 9575800"/>
              <a:gd name="connsiteY0" fmla="*/ 203200 h 3784600"/>
              <a:gd name="connsiteX1" fmla="*/ 1168400 w 9575800"/>
              <a:gd name="connsiteY1" fmla="*/ 3759200 h 3784600"/>
              <a:gd name="connsiteX2" fmla="*/ 5080000 w 9575800"/>
              <a:gd name="connsiteY2" fmla="*/ 3784600 h 3784600"/>
              <a:gd name="connsiteX3" fmla="*/ 6070600 w 9575800"/>
              <a:gd name="connsiteY3" fmla="*/ 1193800 h 3784600"/>
              <a:gd name="connsiteX4" fmla="*/ 7404100 w 9575800"/>
              <a:gd name="connsiteY4" fmla="*/ 1231900 h 3784600"/>
              <a:gd name="connsiteX5" fmla="*/ 7734300 w 9575800"/>
              <a:gd name="connsiteY5" fmla="*/ 635000 h 3784600"/>
              <a:gd name="connsiteX6" fmla="*/ 8991600 w 9575800"/>
              <a:gd name="connsiteY6" fmla="*/ 647700 h 3784600"/>
              <a:gd name="connsiteX7" fmla="*/ 9575800 w 9575800"/>
              <a:gd name="connsiteY7" fmla="*/ 0 h 37846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5232400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  <a:gd name="connsiteX0" fmla="*/ 0 w 9728200"/>
              <a:gd name="connsiteY0" fmla="*/ 0 h 3810000"/>
              <a:gd name="connsiteX1" fmla="*/ 1320800 w 9728200"/>
              <a:gd name="connsiteY1" fmla="*/ 3810000 h 3810000"/>
              <a:gd name="connsiteX2" fmla="*/ 6223000 w 9728200"/>
              <a:gd name="connsiteY2" fmla="*/ 1244600 h 3810000"/>
              <a:gd name="connsiteX3" fmla="*/ 7556500 w 9728200"/>
              <a:gd name="connsiteY3" fmla="*/ 1282700 h 3810000"/>
              <a:gd name="connsiteX4" fmla="*/ 7886700 w 9728200"/>
              <a:gd name="connsiteY4" fmla="*/ 685800 h 3810000"/>
              <a:gd name="connsiteX5" fmla="*/ 9144000 w 9728200"/>
              <a:gd name="connsiteY5" fmla="*/ 698500 h 3810000"/>
              <a:gd name="connsiteX6" fmla="*/ 9728200 w 9728200"/>
              <a:gd name="connsiteY6" fmla="*/ 50800 h 3810000"/>
              <a:gd name="connsiteX0" fmla="*/ 0 w 9728200"/>
              <a:gd name="connsiteY0" fmla="*/ 0 h 1282700"/>
              <a:gd name="connsiteX1" fmla="*/ 6223000 w 9728200"/>
              <a:gd name="connsiteY1" fmla="*/ 1244600 h 1282700"/>
              <a:gd name="connsiteX2" fmla="*/ 7556500 w 9728200"/>
              <a:gd name="connsiteY2" fmla="*/ 1282700 h 1282700"/>
              <a:gd name="connsiteX3" fmla="*/ 7886700 w 9728200"/>
              <a:gd name="connsiteY3" fmla="*/ 685800 h 1282700"/>
              <a:gd name="connsiteX4" fmla="*/ 9144000 w 9728200"/>
              <a:gd name="connsiteY4" fmla="*/ 698500 h 1282700"/>
              <a:gd name="connsiteX5" fmla="*/ 9728200 w 9728200"/>
              <a:gd name="connsiteY5" fmla="*/ 50800 h 1282700"/>
              <a:gd name="connsiteX0" fmla="*/ 0 w 3505200"/>
              <a:gd name="connsiteY0" fmla="*/ 1193800 h 1231900"/>
              <a:gd name="connsiteX1" fmla="*/ 1333500 w 3505200"/>
              <a:gd name="connsiteY1" fmla="*/ 1231900 h 1231900"/>
              <a:gd name="connsiteX2" fmla="*/ 1663700 w 3505200"/>
              <a:gd name="connsiteY2" fmla="*/ 635000 h 1231900"/>
              <a:gd name="connsiteX3" fmla="*/ 2921000 w 3505200"/>
              <a:gd name="connsiteY3" fmla="*/ 647700 h 1231900"/>
              <a:gd name="connsiteX4" fmla="*/ 3505200 w 3505200"/>
              <a:gd name="connsiteY4" fmla="*/ 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1231900">
                <a:moveTo>
                  <a:pt x="0" y="1193800"/>
                </a:moveTo>
                <a:lnTo>
                  <a:pt x="1333500" y="1231900"/>
                </a:lnTo>
                <a:lnTo>
                  <a:pt x="1663700" y="635000"/>
                </a:lnTo>
                <a:lnTo>
                  <a:pt x="2921000" y="647700"/>
                </a:lnTo>
                <a:lnTo>
                  <a:pt x="3505200" y="0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cxnSp>
        <p:nvCxnSpPr>
          <p:cNvPr id="75" name="Connecteur droit 74"/>
          <p:cNvCxnSpPr>
            <a:stCxn id="73" idx="0"/>
          </p:cNvCxnSpPr>
          <p:nvPr/>
        </p:nvCxnSpPr>
        <p:spPr>
          <a:xfrm flipV="1">
            <a:off x="8450059" y="2985351"/>
            <a:ext cx="1" cy="96353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236460" y="4062982"/>
            <a:ext cx="229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Recommencer le palier interrompu puis désaturation normale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2405 -0.26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73" grpId="0" animBg="1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/>
        </p:nvSpPr>
        <p:spPr>
          <a:xfrm>
            <a:off x="1433468" y="2968078"/>
            <a:ext cx="7100932" cy="2859467"/>
          </a:xfrm>
          <a:custGeom>
            <a:avLst/>
            <a:gdLst>
              <a:gd name="connsiteX0" fmla="*/ 0 w 9575800"/>
              <a:gd name="connsiteY0" fmla="*/ 203200 h 3784600"/>
              <a:gd name="connsiteX1" fmla="*/ 1168400 w 9575800"/>
              <a:gd name="connsiteY1" fmla="*/ 3759200 h 3784600"/>
              <a:gd name="connsiteX2" fmla="*/ 5080000 w 9575800"/>
              <a:gd name="connsiteY2" fmla="*/ 3784600 h 3784600"/>
              <a:gd name="connsiteX3" fmla="*/ 6070600 w 9575800"/>
              <a:gd name="connsiteY3" fmla="*/ 1193800 h 3784600"/>
              <a:gd name="connsiteX4" fmla="*/ 7404100 w 9575800"/>
              <a:gd name="connsiteY4" fmla="*/ 1231900 h 3784600"/>
              <a:gd name="connsiteX5" fmla="*/ 7734300 w 9575800"/>
              <a:gd name="connsiteY5" fmla="*/ 635000 h 3784600"/>
              <a:gd name="connsiteX6" fmla="*/ 8991600 w 9575800"/>
              <a:gd name="connsiteY6" fmla="*/ 647700 h 3784600"/>
              <a:gd name="connsiteX7" fmla="*/ 9575800 w 9575800"/>
              <a:gd name="connsiteY7" fmla="*/ 0 h 37846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5232400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8200" h="3835400">
                <a:moveTo>
                  <a:pt x="0" y="0"/>
                </a:moveTo>
                <a:lnTo>
                  <a:pt x="1320800" y="3810000"/>
                </a:lnTo>
                <a:lnTo>
                  <a:pt x="5232400" y="3835400"/>
                </a:lnTo>
                <a:lnTo>
                  <a:pt x="6223000" y="1244600"/>
                </a:lnTo>
                <a:lnTo>
                  <a:pt x="7556500" y="1282700"/>
                </a:lnTo>
                <a:lnTo>
                  <a:pt x="7886700" y="685800"/>
                </a:lnTo>
                <a:lnTo>
                  <a:pt x="9144000" y="698500"/>
                </a:lnTo>
                <a:lnTo>
                  <a:pt x="9728200" y="5080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37035" y="1752627"/>
            <a:ext cx="12557" cy="117918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94182" y="3113979"/>
            <a:ext cx="42194" cy="276576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Vitesse de Remontée anormale</a:t>
            </a:r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1433468" y="3040220"/>
            <a:ext cx="3789411" cy="2786874"/>
          </a:xfrm>
          <a:custGeom>
            <a:avLst/>
            <a:gdLst>
              <a:gd name="connsiteX0" fmla="*/ 0 w 9575800"/>
              <a:gd name="connsiteY0" fmla="*/ 203200 h 3784600"/>
              <a:gd name="connsiteX1" fmla="*/ 1168400 w 9575800"/>
              <a:gd name="connsiteY1" fmla="*/ 3759200 h 3784600"/>
              <a:gd name="connsiteX2" fmla="*/ 5080000 w 9575800"/>
              <a:gd name="connsiteY2" fmla="*/ 3784600 h 3784600"/>
              <a:gd name="connsiteX3" fmla="*/ 6070600 w 9575800"/>
              <a:gd name="connsiteY3" fmla="*/ 1193800 h 3784600"/>
              <a:gd name="connsiteX4" fmla="*/ 7404100 w 9575800"/>
              <a:gd name="connsiteY4" fmla="*/ 1231900 h 3784600"/>
              <a:gd name="connsiteX5" fmla="*/ 7734300 w 9575800"/>
              <a:gd name="connsiteY5" fmla="*/ 635000 h 3784600"/>
              <a:gd name="connsiteX6" fmla="*/ 8991600 w 9575800"/>
              <a:gd name="connsiteY6" fmla="*/ 647700 h 3784600"/>
              <a:gd name="connsiteX7" fmla="*/ 9575800 w 9575800"/>
              <a:gd name="connsiteY7" fmla="*/ 0 h 37846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5232400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3621137 w 9728200"/>
              <a:gd name="connsiteY2" fmla="*/ 3835400 h 3835400"/>
              <a:gd name="connsiteX3" fmla="*/ 6223000 w 9728200"/>
              <a:gd name="connsiteY3" fmla="*/ 1244600 h 3835400"/>
              <a:gd name="connsiteX4" fmla="*/ 7556500 w 9728200"/>
              <a:gd name="connsiteY4" fmla="*/ 1282700 h 3835400"/>
              <a:gd name="connsiteX5" fmla="*/ 7886700 w 9728200"/>
              <a:gd name="connsiteY5" fmla="*/ 685800 h 3835400"/>
              <a:gd name="connsiteX6" fmla="*/ 9144000 w 9728200"/>
              <a:gd name="connsiteY6" fmla="*/ 698500 h 3835400"/>
              <a:gd name="connsiteX7" fmla="*/ 9728200 w 9728200"/>
              <a:gd name="connsiteY7" fmla="*/ 50800 h 3835400"/>
              <a:gd name="connsiteX0" fmla="*/ 0 w 9728200"/>
              <a:gd name="connsiteY0" fmla="*/ 0 h 3835400"/>
              <a:gd name="connsiteX1" fmla="*/ 1320800 w 9728200"/>
              <a:gd name="connsiteY1" fmla="*/ 3810000 h 3835400"/>
              <a:gd name="connsiteX2" fmla="*/ 3621137 w 9728200"/>
              <a:gd name="connsiteY2" fmla="*/ 3835400 h 3835400"/>
              <a:gd name="connsiteX3" fmla="*/ 3895702 w 9728200"/>
              <a:gd name="connsiteY3" fmla="*/ 3514375 h 3835400"/>
              <a:gd name="connsiteX4" fmla="*/ 6223000 w 9728200"/>
              <a:gd name="connsiteY4" fmla="*/ 1244600 h 3835400"/>
              <a:gd name="connsiteX5" fmla="*/ 7556500 w 9728200"/>
              <a:gd name="connsiteY5" fmla="*/ 1282700 h 3835400"/>
              <a:gd name="connsiteX6" fmla="*/ 7886700 w 9728200"/>
              <a:gd name="connsiteY6" fmla="*/ 685800 h 3835400"/>
              <a:gd name="connsiteX7" fmla="*/ 9144000 w 9728200"/>
              <a:gd name="connsiteY7" fmla="*/ 698500 h 3835400"/>
              <a:gd name="connsiteX8" fmla="*/ 9728200 w 9728200"/>
              <a:gd name="connsiteY8" fmla="*/ 50800 h 3835400"/>
              <a:gd name="connsiteX0" fmla="*/ 0 w 9728200"/>
              <a:gd name="connsiteY0" fmla="*/ 531423 h 4366823"/>
              <a:gd name="connsiteX1" fmla="*/ 1320800 w 9728200"/>
              <a:gd name="connsiteY1" fmla="*/ 4341423 h 4366823"/>
              <a:gd name="connsiteX2" fmla="*/ 3621137 w 9728200"/>
              <a:gd name="connsiteY2" fmla="*/ 4366823 h 4366823"/>
              <a:gd name="connsiteX3" fmla="*/ 3719286 w 9728200"/>
              <a:gd name="connsiteY3" fmla="*/ 0 h 4366823"/>
              <a:gd name="connsiteX4" fmla="*/ 6223000 w 9728200"/>
              <a:gd name="connsiteY4" fmla="*/ 1776023 h 4366823"/>
              <a:gd name="connsiteX5" fmla="*/ 7556500 w 9728200"/>
              <a:gd name="connsiteY5" fmla="*/ 1814123 h 4366823"/>
              <a:gd name="connsiteX6" fmla="*/ 7886700 w 9728200"/>
              <a:gd name="connsiteY6" fmla="*/ 1217223 h 4366823"/>
              <a:gd name="connsiteX7" fmla="*/ 9144000 w 9728200"/>
              <a:gd name="connsiteY7" fmla="*/ 1229923 h 4366823"/>
              <a:gd name="connsiteX8" fmla="*/ 9728200 w 9728200"/>
              <a:gd name="connsiteY8" fmla="*/ 582223 h 4366823"/>
              <a:gd name="connsiteX0" fmla="*/ 0 w 9728200"/>
              <a:gd name="connsiteY0" fmla="*/ 531658 h 4367058"/>
              <a:gd name="connsiteX1" fmla="*/ 1320800 w 9728200"/>
              <a:gd name="connsiteY1" fmla="*/ 4341658 h 4367058"/>
              <a:gd name="connsiteX2" fmla="*/ 3621137 w 9728200"/>
              <a:gd name="connsiteY2" fmla="*/ 4367058 h 4367058"/>
              <a:gd name="connsiteX3" fmla="*/ 3719286 w 9728200"/>
              <a:gd name="connsiteY3" fmla="*/ 235 h 4367058"/>
              <a:gd name="connsiteX4" fmla="*/ 6223000 w 9728200"/>
              <a:gd name="connsiteY4" fmla="*/ 1776258 h 4367058"/>
              <a:gd name="connsiteX5" fmla="*/ 7556500 w 9728200"/>
              <a:gd name="connsiteY5" fmla="*/ 1814358 h 4367058"/>
              <a:gd name="connsiteX6" fmla="*/ 7886700 w 9728200"/>
              <a:gd name="connsiteY6" fmla="*/ 1217458 h 4367058"/>
              <a:gd name="connsiteX7" fmla="*/ 9144000 w 9728200"/>
              <a:gd name="connsiteY7" fmla="*/ 1230158 h 4367058"/>
              <a:gd name="connsiteX8" fmla="*/ 9728200 w 9728200"/>
              <a:gd name="connsiteY8" fmla="*/ 582458 h 4367058"/>
              <a:gd name="connsiteX0" fmla="*/ 0 w 9728200"/>
              <a:gd name="connsiteY0" fmla="*/ 26101 h 3861501"/>
              <a:gd name="connsiteX1" fmla="*/ 1320800 w 9728200"/>
              <a:gd name="connsiteY1" fmla="*/ 3836101 h 3861501"/>
              <a:gd name="connsiteX2" fmla="*/ 3621137 w 9728200"/>
              <a:gd name="connsiteY2" fmla="*/ 3861501 h 3861501"/>
              <a:gd name="connsiteX3" fmla="*/ 3719286 w 9728200"/>
              <a:gd name="connsiteY3" fmla="*/ 403 h 3861501"/>
              <a:gd name="connsiteX4" fmla="*/ 6223000 w 9728200"/>
              <a:gd name="connsiteY4" fmla="*/ 1270701 h 3861501"/>
              <a:gd name="connsiteX5" fmla="*/ 7556500 w 9728200"/>
              <a:gd name="connsiteY5" fmla="*/ 1308801 h 3861501"/>
              <a:gd name="connsiteX6" fmla="*/ 7886700 w 9728200"/>
              <a:gd name="connsiteY6" fmla="*/ 711901 h 3861501"/>
              <a:gd name="connsiteX7" fmla="*/ 9144000 w 9728200"/>
              <a:gd name="connsiteY7" fmla="*/ 724601 h 3861501"/>
              <a:gd name="connsiteX8" fmla="*/ 9728200 w 9728200"/>
              <a:gd name="connsiteY8" fmla="*/ 76901 h 3861501"/>
              <a:gd name="connsiteX0" fmla="*/ 0 w 9728200"/>
              <a:gd name="connsiteY0" fmla="*/ 301796 h 4137196"/>
              <a:gd name="connsiteX1" fmla="*/ 1320800 w 9728200"/>
              <a:gd name="connsiteY1" fmla="*/ 4111796 h 4137196"/>
              <a:gd name="connsiteX2" fmla="*/ 3621137 w 9728200"/>
              <a:gd name="connsiteY2" fmla="*/ 4137196 h 4137196"/>
              <a:gd name="connsiteX3" fmla="*/ 3719286 w 9728200"/>
              <a:gd name="connsiteY3" fmla="*/ 276098 h 4137196"/>
              <a:gd name="connsiteX4" fmla="*/ 4447082 w 9728200"/>
              <a:gd name="connsiteY4" fmla="*/ 264443 h 4137196"/>
              <a:gd name="connsiteX5" fmla="*/ 7556500 w 9728200"/>
              <a:gd name="connsiteY5" fmla="*/ 1584496 h 4137196"/>
              <a:gd name="connsiteX6" fmla="*/ 7886700 w 9728200"/>
              <a:gd name="connsiteY6" fmla="*/ 987596 h 4137196"/>
              <a:gd name="connsiteX7" fmla="*/ 9144000 w 9728200"/>
              <a:gd name="connsiteY7" fmla="*/ 1000296 h 4137196"/>
              <a:gd name="connsiteX8" fmla="*/ 9728200 w 9728200"/>
              <a:gd name="connsiteY8" fmla="*/ 352596 h 4137196"/>
              <a:gd name="connsiteX0" fmla="*/ 0 w 9728200"/>
              <a:gd name="connsiteY0" fmla="*/ 37353 h 3872753"/>
              <a:gd name="connsiteX1" fmla="*/ 1320800 w 9728200"/>
              <a:gd name="connsiteY1" fmla="*/ 3847353 h 3872753"/>
              <a:gd name="connsiteX2" fmla="*/ 3621137 w 9728200"/>
              <a:gd name="connsiteY2" fmla="*/ 3872753 h 3872753"/>
              <a:gd name="connsiteX3" fmla="*/ 3719286 w 9728200"/>
              <a:gd name="connsiteY3" fmla="*/ 11655 h 3872753"/>
              <a:gd name="connsiteX4" fmla="*/ 4447082 w 9728200"/>
              <a:gd name="connsiteY4" fmla="*/ 0 h 3872753"/>
              <a:gd name="connsiteX5" fmla="*/ 7556500 w 9728200"/>
              <a:gd name="connsiteY5" fmla="*/ 1320053 h 3872753"/>
              <a:gd name="connsiteX6" fmla="*/ 7886700 w 9728200"/>
              <a:gd name="connsiteY6" fmla="*/ 723153 h 3872753"/>
              <a:gd name="connsiteX7" fmla="*/ 9144000 w 9728200"/>
              <a:gd name="connsiteY7" fmla="*/ 735853 h 3872753"/>
              <a:gd name="connsiteX8" fmla="*/ 9728200 w 9728200"/>
              <a:gd name="connsiteY8" fmla="*/ 88153 h 3872753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329472 w 9728200"/>
              <a:gd name="connsiteY4" fmla="*/ 11866 h 3861098"/>
              <a:gd name="connsiteX5" fmla="*/ 7556500 w 9728200"/>
              <a:gd name="connsiteY5" fmla="*/ 1308398 h 3861098"/>
              <a:gd name="connsiteX6" fmla="*/ 7886700 w 9728200"/>
              <a:gd name="connsiteY6" fmla="*/ 711498 h 3861098"/>
              <a:gd name="connsiteX7" fmla="*/ 9144000 w 9728200"/>
              <a:gd name="connsiteY7" fmla="*/ 724198 h 3861098"/>
              <a:gd name="connsiteX8" fmla="*/ 9728200 w 9728200"/>
              <a:gd name="connsiteY8" fmla="*/ 76498 h 3861098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7556500 w 9728200"/>
              <a:gd name="connsiteY5" fmla="*/ 1320055 h 3872755"/>
              <a:gd name="connsiteX6" fmla="*/ 7886700 w 9728200"/>
              <a:gd name="connsiteY6" fmla="*/ 723155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4616238 w 9728200"/>
              <a:gd name="connsiteY5" fmla="*/ 884897 h 3872755"/>
              <a:gd name="connsiteX6" fmla="*/ 7886700 w 9728200"/>
              <a:gd name="connsiteY6" fmla="*/ 723155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4463345 w 9728200"/>
              <a:gd name="connsiteY5" fmla="*/ 2190372 h 3872755"/>
              <a:gd name="connsiteX6" fmla="*/ 7886700 w 9728200"/>
              <a:gd name="connsiteY6" fmla="*/ 723155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4463345 w 9728200"/>
              <a:gd name="connsiteY5" fmla="*/ 2190372 h 3872755"/>
              <a:gd name="connsiteX6" fmla="*/ 5793235 w 9728200"/>
              <a:gd name="connsiteY6" fmla="*/ 2169762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4463345 w 9728200"/>
              <a:gd name="connsiteY5" fmla="*/ 1849302 h 3872755"/>
              <a:gd name="connsiteX6" fmla="*/ 5793235 w 9728200"/>
              <a:gd name="connsiteY6" fmla="*/ 2169762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37355 h 3872755"/>
              <a:gd name="connsiteX1" fmla="*/ 1320800 w 9728200"/>
              <a:gd name="connsiteY1" fmla="*/ 3847355 h 3872755"/>
              <a:gd name="connsiteX2" fmla="*/ 3621137 w 9728200"/>
              <a:gd name="connsiteY2" fmla="*/ 3872755 h 3872755"/>
              <a:gd name="connsiteX3" fmla="*/ 3719286 w 9728200"/>
              <a:gd name="connsiteY3" fmla="*/ 11657 h 3872755"/>
              <a:gd name="connsiteX4" fmla="*/ 4376516 w 9728200"/>
              <a:gd name="connsiteY4" fmla="*/ 0 h 3872755"/>
              <a:gd name="connsiteX5" fmla="*/ 4463345 w 9728200"/>
              <a:gd name="connsiteY5" fmla="*/ 1849302 h 3872755"/>
              <a:gd name="connsiteX6" fmla="*/ 6028456 w 9728200"/>
              <a:gd name="connsiteY6" fmla="*/ 1899258 h 3872755"/>
              <a:gd name="connsiteX7" fmla="*/ 9144000 w 9728200"/>
              <a:gd name="connsiteY7" fmla="*/ 735855 h 3872755"/>
              <a:gd name="connsiteX8" fmla="*/ 9728200 w 9728200"/>
              <a:gd name="connsiteY8" fmla="*/ 88155 h 3872755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376516 w 9728200"/>
              <a:gd name="connsiteY4" fmla="*/ 11866 h 3861098"/>
              <a:gd name="connsiteX5" fmla="*/ 4463345 w 9728200"/>
              <a:gd name="connsiteY5" fmla="*/ 1837645 h 3861098"/>
              <a:gd name="connsiteX6" fmla="*/ 6028456 w 9728200"/>
              <a:gd name="connsiteY6" fmla="*/ 1887601 h 3861098"/>
              <a:gd name="connsiteX7" fmla="*/ 9144000 w 9728200"/>
              <a:gd name="connsiteY7" fmla="*/ 724198 h 3861098"/>
              <a:gd name="connsiteX8" fmla="*/ 9728200 w 9728200"/>
              <a:gd name="connsiteY8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6028456 w 9728200"/>
              <a:gd name="connsiteY6" fmla="*/ 1887601 h 3861098"/>
              <a:gd name="connsiteX7" fmla="*/ 9144000 w 9728200"/>
              <a:gd name="connsiteY7" fmla="*/ 724198 h 3861098"/>
              <a:gd name="connsiteX8" fmla="*/ 9728200 w 9728200"/>
              <a:gd name="connsiteY8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9144000 w 9728200"/>
              <a:gd name="connsiteY7" fmla="*/ 724198 h 3861098"/>
              <a:gd name="connsiteX8" fmla="*/ 9728200 w 9728200"/>
              <a:gd name="connsiteY8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742141 w 9728200"/>
              <a:gd name="connsiteY7" fmla="*/ 1592160 h 3861098"/>
              <a:gd name="connsiteX8" fmla="*/ 9144000 w 9728200"/>
              <a:gd name="connsiteY8" fmla="*/ 724198 h 3861098"/>
              <a:gd name="connsiteX9" fmla="*/ 9728200 w 9728200"/>
              <a:gd name="connsiteY9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9144000 w 9728200"/>
              <a:gd name="connsiteY8" fmla="*/ 724198 h 3861098"/>
              <a:gd name="connsiteX9" fmla="*/ 9728200 w 9728200"/>
              <a:gd name="connsiteY9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624219 w 9728200"/>
              <a:gd name="connsiteY8" fmla="*/ 1039392 h 3861098"/>
              <a:gd name="connsiteX9" fmla="*/ 9144000 w 9728200"/>
              <a:gd name="connsiteY9" fmla="*/ 724198 h 3861098"/>
              <a:gd name="connsiteX10" fmla="*/ 9728200 w 9728200"/>
              <a:gd name="connsiteY10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9144000 w 9728200"/>
              <a:gd name="connsiteY9" fmla="*/ 724198 h 3861098"/>
              <a:gd name="connsiteX10" fmla="*/ 9728200 w 9728200"/>
              <a:gd name="connsiteY10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9144000 w 9728200"/>
              <a:gd name="connsiteY9" fmla="*/ 724198 h 3861098"/>
              <a:gd name="connsiteX10" fmla="*/ 9728200 w 9728200"/>
              <a:gd name="connsiteY10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8118184 w 9728200"/>
              <a:gd name="connsiteY9" fmla="*/ 945304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65292 w 9728200"/>
              <a:gd name="connsiteY9" fmla="*/ 721845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65292 w 9728200"/>
              <a:gd name="connsiteY9" fmla="*/ 721845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65292 w 9728200"/>
              <a:gd name="connsiteY9" fmla="*/ 721845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65292 w 9728200"/>
              <a:gd name="connsiteY9" fmla="*/ 721845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65292 w 9728200"/>
              <a:gd name="connsiteY9" fmla="*/ 721845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1320800 w 9728200"/>
              <a:gd name="connsiteY1" fmla="*/ 3835698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63345 w 9728200"/>
              <a:gd name="connsiteY5" fmla="*/ 1837645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55179 w 9728200"/>
              <a:gd name="connsiteY5" fmla="*/ 2084626 h 3861098"/>
              <a:gd name="connsiteX6" fmla="*/ 5922606 w 9728200"/>
              <a:gd name="connsiteY6" fmla="*/ 188760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55179 w 9728200"/>
              <a:gd name="connsiteY5" fmla="*/ 2084626 h 3861098"/>
              <a:gd name="connsiteX6" fmla="*/ 5898108 w 9728200"/>
              <a:gd name="connsiteY6" fmla="*/ 2205149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55179 w 9728200"/>
              <a:gd name="connsiteY5" fmla="*/ 2084626 h 3861098"/>
              <a:gd name="connsiteX6" fmla="*/ 5898108 w 9728200"/>
              <a:gd name="connsiteY6" fmla="*/ 2146344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55179 w 9728200"/>
              <a:gd name="connsiteY5" fmla="*/ 2084626 h 3861098"/>
              <a:gd name="connsiteX6" fmla="*/ 5898108 w 9728200"/>
              <a:gd name="connsiteY6" fmla="*/ 2134582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5698 h 3861098"/>
              <a:gd name="connsiteX1" fmla="*/ 920651 w 9728200"/>
              <a:gd name="connsiteY1" fmla="*/ 3847459 h 3861098"/>
              <a:gd name="connsiteX2" fmla="*/ 3621137 w 9728200"/>
              <a:gd name="connsiteY2" fmla="*/ 3861098 h 3861098"/>
              <a:gd name="connsiteX3" fmla="*/ 3719286 w 9728200"/>
              <a:gd name="connsiteY3" fmla="*/ 0 h 3861098"/>
              <a:gd name="connsiteX4" fmla="*/ 4400038 w 9728200"/>
              <a:gd name="connsiteY4" fmla="*/ 23626 h 3861098"/>
              <a:gd name="connsiteX5" fmla="*/ 4455179 w 9728200"/>
              <a:gd name="connsiteY5" fmla="*/ 2084626 h 3861098"/>
              <a:gd name="connsiteX6" fmla="*/ 5889941 w 9728200"/>
              <a:gd name="connsiteY6" fmla="*/ 2122821 h 3861098"/>
              <a:gd name="connsiteX7" fmla="*/ 6212894 w 9728200"/>
              <a:gd name="connsiteY7" fmla="*/ 1321657 h 3861098"/>
              <a:gd name="connsiteX8" fmla="*/ 7541891 w 9728200"/>
              <a:gd name="connsiteY8" fmla="*/ 1309896 h 3861098"/>
              <a:gd name="connsiteX9" fmla="*/ 7906487 w 9728200"/>
              <a:gd name="connsiteY9" fmla="*/ 698323 h 3861098"/>
              <a:gd name="connsiteX10" fmla="*/ 9144000 w 9728200"/>
              <a:gd name="connsiteY10" fmla="*/ 724198 h 3861098"/>
              <a:gd name="connsiteX11" fmla="*/ 9728200 w 9728200"/>
              <a:gd name="connsiteY11" fmla="*/ 76498 h 3861098"/>
              <a:gd name="connsiteX0" fmla="*/ 0 w 9728200"/>
              <a:gd name="connsiteY0" fmla="*/ 2072 h 3837472"/>
              <a:gd name="connsiteX1" fmla="*/ 920651 w 9728200"/>
              <a:gd name="connsiteY1" fmla="*/ 3823833 h 3837472"/>
              <a:gd name="connsiteX2" fmla="*/ 3621137 w 9728200"/>
              <a:gd name="connsiteY2" fmla="*/ 3837472 h 3837472"/>
              <a:gd name="connsiteX3" fmla="*/ 3719286 w 9728200"/>
              <a:gd name="connsiteY3" fmla="*/ 11658 h 3837472"/>
              <a:gd name="connsiteX4" fmla="*/ 4400038 w 9728200"/>
              <a:gd name="connsiteY4" fmla="*/ 0 h 3837472"/>
              <a:gd name="connsiteX5" fmla="*/ 4455179 w 9728200"/>
              <a:gd name="connsiteY5" fmla="*/ 2061000 h 3837472"/>
              <a:gd name="connsiteX6" fmla="*/ 5889941 w 9728200"/>
              <a:gd name="connsiteY6" fmla="*/ 2099195 h 3837472"/>
              <a:gd name="connsiteX7" fmla="*/ 6212894 w 9728200"/>
              <a:gd name="connsiteY7" fmla="*/ 1298031 h 3837472"/>
              <a:gd name="connsiteX8" fmla="*/ 7541891 w 9728200"/>
              <a:gd name="connsiteY8" fmla="*/ 1286270 h 3837472"/>
              <a:gd name="connsiteX9" fmla="*/ 7906487 w 9728200"/>
              <a:gd name="connsiteY9" fmla="*/ 674697 h 3837472"/>
              <a:gd name="connsiteX10" fmla="*/ 9144000 w 9728200"/>
              <a:gd name="connsiteY10" fmla="*/ 700572 h 3837472"/>
              <a:gd name="connsiteX11" fmla="*/ 9728200 w 9728200"/>
              <a:gd name="connsiteY11" fmla="*/ 52872 h 3837472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4455179 w 9728200"/>
              <a:gd name="connsiteY5" fmla="*/ 2061102 h 3837574"/>
              <a:gd name="connsiteX6" fmla="*/ 5889941 w 9728200"/>
              <a:gd name="connsiteY6" fmla="*/ 2099297 h 3837574"/>
              <a:gd name="connsiteX7" fmla="*/ 6212894 w 9728200"/>
              <a:gd name="connsiteY7" fmla="*/ 1298133 h 3837574"/>
              <a:gd name="connsiteX8" fmla="*/ 7541891 w 9728200"/>
              <a:gd name="connsiteY8" fmla="*/ 1286372 h 3837574"/>
              <a:gd name="connsiteX9" fmla="*/ 7906487 w 9728200"/>
              <a:gd name="connsiteY9" fmla="*/ 674799 h 3837574"/>
              <a:gd name="connsiteX10" fmla="*/ 9144000 w 9728200"/>
              <a:gd name="connsiteY10" fmla="*/ 700674 h 3837574"/>
              <a:gd name="connsiteX11" fmla="*/ 9728200 w 9728200"/>
              <a:gd name="connsiteY11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5889941 w 9728200"/>
              <a:gd name="connsiteY5" fmla="*/ 2099297 h 3837574"/>
              <a:gd name="connsiteX6" fmla="*/ 6212894 w 9728200"/>
              <a:gd name="connsiteY6" fmla="*/ 1298133 h 3837574"/>
              <a:gd name="connsiteX7" fmla="*/ 7541891 w 9728200"/>
              <a:gd name="connsiteY7" fmla="*/ 1286372 h 3837574"/>
              <a:gd name="connsiteX8" fmla="*/ 7906487 w 9728200"/>
              <a:gd name="connsiteY8" fmla="*/ 674799 h 3837574"/>
              <a:gd name="connsiteX9" fmla="*/ 9144000 w 9728200"/>
              <a:gd name="connsiteY9" fmla="*/ 700674 h 3837574"/>
              <a:gd name="connsiteX10" fmla="*/ 9728200 w 9728200"/>
              <a:gd name="connsiteY10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6212894 w 9728200"/>
              <a:gd name="connsiteY5" fmla="*/ 1298133 h 3837574"/>
              <a:gd name="connsiteX6" fmla="*/ 7541891 w 9728200"/>
              <a:gd name="connsiteY6" fmla="*/ 1286372 h 3837574"/>
              <a:gd name="connsiteX7" fmla="*/ 7906487 w 9728200"/>
              <a:gd name="connsiteY7" fmla="*/ 674799 h 3837574"/>
              <a:gd name="connsiteX8" fmla="*/ 9144000 w 9728200"/>
              <a:gd name="connsiteY8" fmla="*/ 700674 h 3837574"/>
              <a:gd name="connsiteX9" fmla="*/ 9728200 w 9728200"/>
              <a:gd name="connsiteY9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7541891 w 9728200"/>
              <a:gd name="connsiteY5" fmla="*/ 1286372 h 3837574"/>
              <a:gd name="connsiteX6" fmla="*/ 7906487 w 9728200"/>
              <a:gd name="connsiteY6" fmla="*/ 674799 h 3837574"/>
              <a:gd name="connsiteX7" fmla="*/ 9144000 w 9728200"/>
              <a:gd name="connsiteY7" fmla="*/ 700674 h 3837574"/>
              <a:gd name="connsiteX8" fmla="*/ 9728200 w 9728200"/>
              <a:gd name="connsiteY8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7906487 w 9728200"/>
              <a:gd name="connsiteY5" fmla="*/ 674799 h 3837574"/>
              <a:gd name="connsiteX6" fmla="*/ 9144000 w 9728200"/>
              <a:gd name="connsiteY6" fmla="*/ 700674 h 3837574"/>
              <a:gd name="connsiteX7" fmla="*/ 9728200 w 9728200"/>
              <a:gd name="connsiteY7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7888284 w 9728200"/>
              <a:gd name="connsiteY5" fmla="*/ 622365 h 3837574"/>
              <a:gd name="connsiteX6" fmla="*/ 9144000 w 9728200"/>
              <a:gd name="connsiteY6" fmla="*/ 700674 h 3837574"/>
              <a:gd name="connsiteX7" fmla="*/ 9728200 w 9728200"/>
              <a:gd name="connsiteY7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9144000 w 9728200"/>
              <a:gd name="connsiteY5" fmla="*/ 700674 h 3837574"/>
              <a:gd name="connsiteX6" fmla="*/ 9728200 w 9728200"/>
              <a:gd name="connsiteY6" fmla="*/ 52974 h 3837574"/>
              <a:gd name="connsiteX0" fmla="*/ 0 w 9728200"/>
              <a:gd name="connsiteY0" fmla="*/ 2174 h 3837574"/>
              <a:gd name="connsiteX1" fmla="*/ 920651 w 9728200"/>
              <a:gd name="connsiteY1" fmla="*/ 3823935 h 3837574"/>
              <a:gd name="connsiteX2" fmla="*/ 3621137 w 9728200"/>
              <a:gd name="connsiteY2" fmla="*/ 3837574 h 3837574"/>
              <a:gd name="connsiteX3" fmla="*/ 3719286 w 9728200"/>
              <a:gd name="connsiteY3" fmla="*/ 0 h 3837574"/>
              <a:gd name="connsiteX4" fmla="*/ 4400038 w 9728200"/>
              <a:gd name="connsiteY4" fmla="*/ 102 h 3837574"/>
              <a:gd name="connsiteX5" fmla="*/ 9728200 w 9728200"/>
              <a:gd name="connsiteY5" fmla="*/ 52974 h 3837574"/>
              <a:gd name="connsiteX0" fmla="*/ 0 w 4400038"/>
              <a:gd name="connsiteY0" fmla="*/ 2174 h 3837574"/>
              <a:gd name="connsiteX1" fmla="*/ 920651 w 4400038"/>
              <a:gd name="connsiteY1" fmla="*/ 3823935 h 3837574"/>
              <a:gd name="connsiteX2" fmla="*/ 3621137 w 4400038"/>
              <a:gd name="connsiteY2" fmla="*/ 3837574 h 3837574"/>
              <a:gd name="connsiteX3" fmla="*/ 3719286 w 4400038"/>
              <a:gd name="connsiteY3" fmla="*/ 0 h 3837574"/>
              <a:gd name="connsiteX4" fmla="*/ 4400038 w 4400038"/>
              <a:gd name="connsiteY4" fmla="*/ 102 h 3837574"/>
              <a:gd name="connsiteX0" fmla="*/ 0 w 3719286"/>
              <a:gd name="connsiteY0" fmla="*/ 2174 h 3837574"/>
              <a:gd name="connsiteX1" fmla="*/ 920651 w 3719286"/>
              <a:gd name="connsiteY1" fmla="*/ 3823935 h 3837574"/>
              <a:gd name="connsiteX2" fmla="*/ 3621137 w 3719286"/>
              <a:gd name="connsiteY2" fmla="*/ 3837574 h 3837574"/>
              <a:gd name="connsiteX3" fmla="*/ 3719286 w 3719286"/>
              <a:gd name="connsiteY3" fmla="*/ 0 h 3837574"/>
              <a:gd name="connsiteX0" fmla="*/ 0 w 3621137"/>
              <a:gd name="connsiteY0" fmla="*/ 0 h 3835400"/>
              <a:gd name="connsiteX1" fmla="*/ 920651 w 3621137"/>
              <a:gd name="connsiteY1" fmla="*/ 3821761 h 3835400"/>
              <a:gd name="connsiteX2" fmla="*/ 3621137 w 3621137"/>
              <a:gd name="connsiteY2" fmla="*/ 38354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1137" h="3835400">
                <a:moveTo>
                  <a:pt x="0" y="0"/>
                </a:moveTo>
                <a:lnTo>
                  <a:pt x="920651" y="3821761"/>
                </a:lnTo>
                <a:lnTo>
                  <a:pt x="3621137" y="3835400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cxnSp>
        <p:nvCxnSpPr>
          <p:cNvPr id="3" name="Connecteur droit 2"/>
          <p:cNvCxnSpPr>
            <a:stCxn id="4" idx="2"/>
            <a:endCxn id="4" idx="2"/>
          </p:cNvCxnSpPr>
          <p:nvPr/>
        </p:nvCxnSpPr>
        <p:spPr>
          <a:xfrm>
            <a:off x="5252768" y="58275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4" idx="2"/>
            <a:endCxn id="2" idx="0"/>
          </p:cNvCxnSpPr>
          <p:nvPr/>
        </p:nvCxnSpPr>
        <p:spPr>
          <a:xfrm flipH="1" flipV="1">
            <a:off x="5223077" y="3557672"/>
            <a:ext cx="29691" cy="226987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>
            <a:off x="4933272" y="5547861"/>
            <a:ext cx="604311" cy="504825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605724" y="1988238"/>
            <a:ext cx="229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Capable de redescendre dans les 3 minutes ?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22" name="Connecteur droit 21"/>
          <p:cNvCxnSpPr>
            <a:endCxn id="2" idx="2"/>
          </p:cNvCxnSpPr>
          <p:nvPr/>
        </p:nvCxnSpPr>
        <p:spPr>
          <a:xfrm flipH="1" flipV="1">
            <a:off x="6156690" y="3574065"/>
            <a:ext cx="3954" cy="8395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042698" y="4553842"/>
            <a:ext cx="338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Mi profondeur pendant 5 minutes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157468" y="4413624"/>
            <a:ext cx="909640" cy="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e libre 27"/>
          <p:cNvSpPr/>
          <p:nvPr/>
        </p:nvSpPr>
        <p:spPr>
          <a:xfrm>
            <a:off x="7067550" y="3562350"/>
            <a:ext cx="1809750" cy="828675"/>
          </a:xfrm>
          <a:custGeom>
            <a:avLst/>
            <a:gdLst>
              <a:gd name="connsiteX0" fmla="*/ 0 w 1809750"/>
              <a:gd name="connsiteY0" fmla="*/ 828675 h 828675"/>
              <a:gd name="connsiteX1" fmla="*/ 390525 w 1809750"/>
              <a:gd name="connsiteY1" fmla="*/ 381000 h 828675"/>
              <a:gd name="connsiteX2" fmla="*/ 1485900 w 1809750"/>
              <a:gd name="connsiteY2" fmla="*/ 409575 h 828675"/>
              <a:gd name="connsiteX3" fmla="*/ 1809750 w 1809750"/>
              <a:gd name="connsiteY3" fmla="*/ 0 h 828675"/>
              <a:gd name="connsiteX0" fmla="*/ 0 w 1809750"/>
              <a:gd name="connsiteY0" fmla="*/ 828675 h 828675"/>
              <a:gd name="connsiteX1" fmla="*/ 390525 w 1809750"/>
              <a:gd name="connsiteY1" fmla="*/ 381000 h 828675"/>
              <a:gd name="connsiteX2" fmla="*/ 1476375 w 1809750"/>
              <a:gd name="connsiteY2" fmla="*/ 390525 h 828675"/>
              <a:gd name="connsiteX3" fmla="*/ 1809750 w 1809750"/>
              <a:gd name="connsiteY3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50" h="828675">
                <a:moveTo>
                  <a:pt x="0" y="828675"/>
                </a:moveTo>
                <a:lnTo>
                  <a:pt x="390525" y="381000"/>
                </a:lnTo>
                <a:lnTo>
                  <a:pt x="1476375" y="390525"/>
                </a:lnTo>
                <a:lnTo>
                  <a:pt x="1809750" y="0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7436557" y="4147392"/>
            <a:ext cx="458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Palier avec durée de plongée incluant les 5 min</a:t>
            </a:r>
            <a:endParaRPr lang="fr-FR" dirty="0">
              <a:solidFill>
                <a:srgbClr val="FFFF00"/>
              </a:solidFill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1419143" y="3077584"/>
            <a:ext cx="5688029" cy="3404417"/>
            <a:chOff x="1419143" y="3077584"/>
            <a:chExt cx="5688029" cy="3404417"/>
          </a:xfrm>
        </p:grpSpPr>
        <p:cxnSp>
          <p:nvCxnSpPr>
            <p:cNvPr id="35" name="Connecteur droit avec flèche 34"/>
            <p:cNvCxnSpPr/>
            <p:nvPr/>
          </p:nvCxnSpPr>
          <p:spPr>
            <a:xfrm>
              <a:off x="1442401" y="6438693"/>
              <a:ext cx="5624707" cy="43308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 flipV="1">
              <a:off x="1419143" y="3077584"/>
              <a:ext cx="14325" cy="3404417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>
              <a:endCxn id="28" idx="0"/>
            </p:cNvCxnSpPr>
            <p:nvPr/>
          </p:nvCxnSpPr>
          <p:spPr>
            <a:xfrm flipH="1" flipV="1">
              <a:off x="7067550" y="4391025"/>
              <a:ext cx="39622" cy="2090976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3086754" y="6068910"/>
              <a:ext cx="276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Durée de plongée (DP)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6" name="Connecteur droit 45"/>
          <p:cNvCxnSpPr/>
          <p:nvPr/>
        </p:nvCxnSpPr>
        <p:spPr>
          <a:xfrm>
            <a:off x="8877300" y="3562350"/>
            <a:ext cx="20574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8717877" y="2956520"/>
            <a:ext cx="248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Palier OBLIGATOIRE </a:t>
            </a:r>
          </a:p>
          <a:p>
            <a:pPr algn="ctr"/>
            <a:r>
              <a:rPr lang="fr-FR" dirty="0" smtClean="0">
                <a:solidFill>
                  <a:srgbClr val="FFFF00"/>
                </a:solidFill>
              </a:rPr>
              <a:t>de 2 minutes mini  </a:t>
            </a:r>
          </a:p>
          <a:p>
            <a:pPr algn="ctr"/>
            <a:r>
              <a:rPr lang="fr-FR" dirty="0" smtClean="0">
                <a:solidFill>
                  <a:srgbClr val="FFFF00"/>
                </a:solidFill>
              </a:rPr>
              <a:t>(même si pas de palier </a:t>
            </a:r>
          </a:p>
          <a:p>
            <a:pPr algn="ctr"/>
            <a:r>
              <a:rPr lang="fr-FR" dirty="0" smtClean="0">
                <a:solidFill>
                  <a:srgbClr val="FFFF00"/>
                </a:solidFill>
              </a:rPr>
              <a:t>dans les tables)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10934700" y="3017882"/>
            <a:ext cx="408023" cy="52294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14763" y="2944006"/>
            <a:ext cx="11993202" cy="65763"/>
          </a:xfrm>
          <a:prstGeom prst="line">
            <a:avLst/>
          </a:prstGeom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3364257" y="4011335"/>
            <a:ext cx="189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Remontée à + </a:t>
            </a:r>
          </a:p>
          <a:p>
            <a:pPr algn="ctr"/>
            <a:r>
              <a:rPr lang="fr-FR" dirty="0" smtClean="0">
                <a:solidFill>
                  <a:srgbClr val="FFFF00"/>
                </a:solidFill>
              </a:rPr>
              <a:t>de 15 à 17 m /min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29" name="Picture 4" descr="http://www.helicopassion.com/images/PNT/Gazagnes/OG02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36557" y="1507404"/>
            <a:ext cx="1702780" cy="12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c 1"/>
          <p:cNvSpPr/>
          <p:nvPr/>
        </p:nvSpPr>
        <p:spPr>
          <a:xfrm>
            <a:off x="5222879" y="2967627"/>
            <a:ext cx="934589" cy="1146740"/>
          </a:xfrm>
          <a:prstGeom prst="arc">
            <a:avLst>
              <a:gd name="adj1" fmla="val 10677325"/>
              <a:gd name="adj2" fmla="val 24327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41328 -0.375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879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24" grpId="0"/>
      <p:bldP spid="28" grpId="0" animBg="1"/>
      <p:bldP spid="31" grpId="0"/>
      <p:bldP spid="50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retenir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En cas d’interruption de palier :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Redescente</a:t>
            </a:r>
            <a:r>
              <a:rPr lang="fr-FR" dirty="0" smtClean="0"/>
              <a:t> dans les </a:t>
            </a:r>
            <a:r>
              <a:rPr lang="fr-FR" dirty="0" smtClean="0">
                <a:solidFill>
                  <a:srgbClr val="FFFF00"/>
                </a:solidFill>
              </a:rPr>
              <a:t>3 minutes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Recommencer</a:t>
            </a:r>
            <a:r>
              <a:rPr lang="fr-FR" dirty="0" smtClean="0"/>
              <a:t> le </a:t>
            </a:r>
            <a:r>
              <a:rPr lang="fr-FR" dirty="0" smtClean="0">
                <a:solidFill>
                  <a:srgbClr val="FFFF00"/>
                </a:solidFill>
              </a:rPr>
              <a:t>palier interrompu</a:t>
            </a:r>
          </a:p>
          <a:p>
            <a:r>
              <a:rPr lang="fr-FR" dirty="0" smtClean="0"/>
              <a:t>En cas de remontée rapide :</a:t>
            </a:r>
          </a:p>
          <a:p>
            <a:pPr lvl="1"/>
            <a:r>
              <a:rPr lang="fr-FR" dirty="0">
                <a:solidFill>
                  <a:srgbClr val="FFFF00"/>
                </a:solidFill>
              </a:rPr>
              <a:t>Redescente</a:t>
            </a:r>
            <a:r>
              <a:rPr lang="fr-FR" dirty="0"/>
              <a:t> dans les </a:t>
            </a:r>
            <a:r>
              <a:rPr lang="fr-FR" dirty="0">
                <a:solidFill>
                  <a:srgbClr val="FFFF00"/>
                </a:solidFill>
              </a:rPr>
              <a:t>3 </a:t>
            </a:r>
            <a:r>
              <a:rPr lang="fr-FR" dirty="0" smtClean="0">
                <a:solidFill>
                  <a:srgbClr val="FFFF00"/>
                </a:solidFill>
              </a:rPr>
              <a:t>minutes </a:t>
            </a:r>
            <a:r>
              <a:rPr lang="fr-FR" dirty="0" smtClean="0"/>
              <a:t>à partir du </a:t>
            </a:r>
            <a:r>
              <a:rPr lang="fr-FR" dirty="0" smtClean="0">
                <a:solidFill>
                  <a:srgbClr val="FFFF00"/>
                </a:solidFill>
              </a:rPr>
              <a:t>début</a:t>
            </a:r>
            <a:r>
              <a:rPr lang="fr-FR" dirty="0" smtClean="0"/>
              <a:t> de l’incident</a:t>
            </a:r>
          </a:p>
          <a:p>
            <a:pPr lvl="1"/>
            <a:r>
              <a:rPr lang="fr-FR" dirty="0" smtClean="0"/>
              <a:t>Palier de </a:t>
            </a:r>
            <a:r>
              <a:rPr lang="fr-FR" dirty="0">
                <a:solidFill>
                  <a:srgbClr val="FFFF00"/>
                </a:solidFill>
              </a:rPr>
              <a:t>5 minutes </a:t>
            </a:r>
            <a:r>
              <a:rPr lang="fr-FR" dirty="0" smtClean="0"/>
              <a:t>à </a:t>
            </a:r>
            <a:r>
              <a:rPr lang="fr-FR" dirty="0" smtClean="0">
                <a:solidFill>
                  <a:srgbClr val="FFFF00"/>
                </a:solidFill>
              </a:rPr>
              <a:t>mi profondeur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Recalculer</a:t>
            </a:r>
            <a:r>
              <a:rPr lang="fr-FR" dirty="0" smtClean="0"/>
              <a:t> les paliers avec la </a:t>
            </a:r>
            <a:r>
              <a:rPr lang="fr-FR" dirty="0" smtClean="0">
                <a:solidFill>
                  <a:srgbClr val="FFFF00"/>
                </a:solidFill>
              </a:rPr>
              <a:t>nouvelle durée </a:t>
            </a:r>
            <a:r>
              <a:rPr lang="fr-FR" dirty="0" smtClean="0"/>
              <a:t>de plongée </a:t>
            </a:r>
            <a:r>
              <a:rPr lang="fr-FR" dirty="0" smtClean="0">
                <a:solidFill>
                  <a:srgbClr val="FFFF00"/>
                </a:solidFill>
              </a:rPr>
              <a:t>(jusqu’à la fin des </a:t>
            </a:r>
            <a:r>
              <a:rPr lang="fr-FR" dirty="0">
                <a:solidFill>
                  <a:srgbClr val="FFFF00"/>
                </a:solidFill>
              </a:rPr>
              <a:t>5 minutes)</a:t>
            </a:r>
            <a:endParaRPr lang="fr-FR" dirty="0" smtClean="0">
              <a:solidFill>
                <a:srgbClr val="FFFF00"/>
              </a:solidFill>
            </a:endParaRPr>
          </a:p>
          <a:p>
            <a:pPr lvl="1"/>
            <a:r>
              <a:rPr lang="fr-FR" dirty="0" smtClean="0"/>
              <a:t>Marquer </a:t>
            </a:r>
            <a:r>
              <a:rPr lang="fr-FR" dirty="0" smtClean="0">
                <a:solidFill>
                  <a:srgbClr val="FFFF00"/>
                </a:solidFill>
              </a:rPr>
              <a:t>obligatoirement</a:t>
            </a:r>
            <a:r>
              <a:rPr lang="fr-FR" dirty="0" smtClean="0"/>
              <a:t> un palier de </a:t>
            </a:r>
            <a:r>
              <a:rPr lang="fr-FR" dirty="0">
                <a:solidFill>
                  <a:srgbClr val="FFFF00"/>
                </a:solidFill>
              </a:rPr>
              <a:t>2 minutes </a:t>
            </a:r>
            <a:r>
              <a:rPr lang="fr-FR" dirty="0" smtClean="0">
                <a:solidFill>
                  <a:srgbClr val="FFFF00"/>
                </a:solidFill>
              </a:rPr>
              <a:t>à 3m</a:t>
            </a:r>
          </a:p>
          <a:p>
            <a:endParaRPr lang="fr-FR" dirty="0" smtClean="0">
              <a:solidFill>
                <a:srgbClr val="FFFF00"/>
              </a:solidFill>
            </a:endParaRP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6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Erreur de procédures</a:t>
            </a:r>
          </a:p>
          <a:p>
            <a:pPr lvl="1"/>
            <a:r>
              <a:rPr lang="fr-FR" dirty="0" smtClean="0"/>
              <a:t>Interruption de palier</a:t>
            </a:r>
          </a:p>
          <a:p>
            <a:pPr lvl="1"/>
            <a:r>
              <a:rPr lang="fr-FR" dirty="0" smtClean="0"/>
              <a:t>Remontée rapide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Cas particulier :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Remontée lente</a:t>
            </a:r>
          </a:p>
          <a:p>
            <a:r>
              <a:rPr lang="fr-FR" dirty="0" smtClean="0"/>
              <a:t>Les ordinateurs </a:t>
            </a:r>
          </a:p>
          <a:p>
            <a:pPr lvl="1"/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Limites</a:t>
            </a:r>
          </a:p>
          <a:p>
            <a:r>
              <a:rPr lang="fr-FR" dirty="0" smtClean="0"/>
              <a:t>Exercices et corrections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0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Remontée lente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474383"/>
            <a:ext cx="10131425" cy="1052917"/>
          </a:xfrm>
        </p:spPr>
        <p:txBody>
          <a:bodyPr>
            <a:normAutofit/>
          </a:bodyPr>
          <a:lstStyle/>
          <a:p>
            <a:r>
              <a:rPr lang="fr-FR" dirty="0" smtClean="0"/>
              <a:t>Quelle durée ?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042441" y="2942879"/>
            <a:ext cx="9536659" cy="47065"/>
          </a:xfrm>
          <a:prstGeom prst="line">
            <a:avLst/>
          </a:prstGeom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25816" y="6539182"/>
            <a:ext cx="10058988" cy="2852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0427917" y="6329116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Temps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425816" y="3037779"/>
            <a:ext cx="42194" cy="276576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6398" y="5801112"/>
            <a:ext cx="12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Profondeur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10098" y="5471007"/>
            <a:ext cx="320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Remontée à moins de 15 m/min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2095500" y="2989944"/>
            <a:ext cx="3279970" cy="3055256"/>
          </a:xfrm>
          <a:custGeom>
            <a:avLst/>
            <a:gdLst>
              <a:gd name="connsiteX0" fmla="*/ 0 w 3200400"/>
              <a:gd name="connsiteY0" fmla="*/ 0 h 2578100"/>
              <a:gd name="connsiteX1" fmla="*/ 25400 w 3200400"/>
              <a:gd name="connsiteY1" fmla="*/ 63500 h 2578100"/>
              <a:gd name="connsiteX2" fmla="*/ 38100 w 3200400"/>
              <a:gd name="connsiteY2" fmla="*/ 101600 h 2578100"/>
              <a:gd name="connsiteX3" fmla="*/ 88900 w 3200400"/>
              <a:gd name="connsiteY3" fmla="*/ 203200 h 2578100"/>
              <a:gd name="connsiteX4" fmla="*/ 114300 w 3200400"/>
              <a:gd name="connsiteY4" fmla="*/ 254000 h 2578100"/>
              <a:gd name="connsiteX5" fmla="*/ 139700 w 3200400"/>
              <a:gd name="connsiteY5" fmla="*/ 317500 h 2578100"/>
              <a:gd name="connsiteX6" fmla="*/ 165100 w 3200400"/>
              <a:gd name="connsiteY6" fmla="*/ 368300 h 2578100"/>
              <a:gd name="connsiteX7" fmla="*/ 177800 w 3200400"/>
              <a:gd name="connsiteY7" fmla="*/ 419100 h 2578100"/>
              <a:gd name="connsiteX8" fmla="*/ 203200 w 3200400"/>
              <a:gd name="connsiteY8" fmla="*/ 495300 h 2578100"/>
              <a:gd name="connsiteX9" fmla="*/ 215900 w 3200400"/>
              <a:gd name="connsiteY9" fmla="*/ 533400 h 2578100"/>
              <a:gd name="connsiteX10" fmla="*/ 228600 w 3200400"/>
              <a:gd name="connsiteY10" fmla="*/ 584200 h 2578100"/>
              <a:gd name="connsiteX11" fmla="*/ 241300 w 3200400"/>
              <a:gd name="connsiteY11" fmla="*/ 622300 h 2578100"/>
              <a:gd name="connsiteX12" fmla="*/ 254000 w 3200400"/>
              <a:gd name="connsiteY12" fmla="*/ 698500 h 2578100"/>
              <a:gd name="connsiteX13" fmla="*/ 292100 w 3200400"/>
              <a:gd name="connsiteY13" fmla="*/ 774700 h 2578100"/>
              <a:gd name="connsiteX14" fmla="*/ 317500 w 3200400"/>
              <a:gd name="connsiteY14" fmla="*/ 889000 h 2578100"/>
              <a:gd name="connsiteX15" fmla="*/ 342900 w 3200400"/>
              <a:gd name="connsiteY15" fmla="*/ 952500 h 2578100"/>
              <a:gd name="connsiteX16" fmla="*/ 368300 w 3200400"/>
              <a:gd name="connsiteY16" fmla="*/ 1028700 h 2578100"/>
              <a:gd name="connsiteX17" fmla="*/ 381000 w 3200400"/>
              <a:gd name="connsiteY17" fmla="*/ 1066800 h 2578100"/>
              <a:gd name="connsiteX18" fmla="*/ 406400 w 3200400"/>
              <a:gd name="connsiteY18" fmla="*/ 1130300 h 2578100"/>
              <a:gd name="connsiteX19" fmla="*/ 431800 w 3200400"/>
              <a:gd name="connsiteY19" fmla="*/ 1168400 h 2578100"/>
              <a:gd name="connsiteX20" fmla="*/ 444500 w 3200400"/>
              <a:gd name="connsiteY20" fmla="*/ 1206500 h 2578100"/>
              <a:gd name="connsiteX21" fmla="*/ 482600 w 3200400"/>
              <a:gd name="connsiteY21" fmla="*/ 1320800 h 2578100"/>
              <a:gd name="connsiteX22" fmla="*/ 495300 w 3200400"/>
              <a:gd name="connsiteY22" fmla="*/ 1460500 h 2578100"/>
              <a:gd name="connsiteX23" fmla="*/ 508000 w 3200400"/>
              <a:gd name="connsiteY23" fmla="*/ 1536700 h 2578100"/>
              <a:gd name="connsiteX24" fmla="*/ 533400 w 3200400"/>
              <a:gd name="connsiteY24" fmla="*/ 1778000 h 2578100"/>
              <a:gd name="connsiteX25" fmla="*/ 558800 w 3200400"/>
              <a:gd name="connsiteY25" fmla="*/ 1866900 h 2578100"/>
              <a:gd name="connsiteX26" fmla="*/ 596900 w 3200400"/>
              <a:gd name="connsiteY26" fmla="*/ 1968500 h 2578100"/>
              <a:gd name="connsiteX27" fmla="*/ 635000 w 3200400"/>
              <a:gd name="connsiteY27" fmla="*/ 2070100 h 2578100"/>
              <a:gd name="connsiteX28" fmla="*/ 685800 w 3200400"/>
              <a:gd name="connsiteY28" fmla="*/ 2146300 h 2578100"/>
              <a:gd name="connsiteX29" fmla="*/ 723900 w 3200400"/>
              <a:gd name="connsiteY29" fmla="*/ 2159000 h 2578100"/>
              <a:gd name="connsiteX30" fmla="*/ 762000 w 3200400"/>
              <a:gd name="connsiteY30" fmla="*/ 2197100 h 2578100"/>
              <a:gd name="connsiteX31" fmla="*/ 787400 w 3200400"/>
              <a:gd name="connsiteY31" fmla="*/ 2235200 h 2578100"/>
              <a:gd name="connsiteX32" fmla="*/ 863600 w 3200400"/>
              <a:gd name="connsiteY32" fmla="*/ 2286000 h 2578100"/>
              <a:gd name="connsiteX33" fmla="*/ 927100 w 3200400"/>
              <a:gd name="connsiteY33" fmla="*/ 2362200 h 2578100"/>
              <a:gd name="connsiteX34" fmla="*/ 990600 w 3200400"/>
              <a:gd name="connsiteY34" fmla="*/ 2425700 h 2578100"/>
              <a:gd name="connsiteX35" fmla="*/ 1041400 w 3200400"/>
              <a:gd name="connsiteY35" fmla="*/ 2489200 h 2578100"/>
              <a:gd name="connsiteX36" fmla="*/ 1104900 w 3200400"/>
              <a:gd name="connsiteY36" fmla="*/ 2552700 h 2578100"/>
              <a:gd name="connsiteX37" fmla="*/ 1181100 w 3200400"/>
              <a:gd name="connsiteY37" fmla="*/ 2578100 h 2578100"/>
              <a:gd name="connsiteX38" fmla="*/ 1422400 w 3200400"/>
              <a:gd name="connsiteY38" fmla="*/ 2565400 h 2578100"/>
              <a:gd name="connsiteX39" fmla="*/ 1460500 w 3200400"/>
              <a:gd name="connsiteY39" fmla="*/ 2540000 h 2578100"/>
              <a:gd name="connsiteX40" fmla="*/ 1498600 w 3200400"/>
              <a:gd name="connsiteY40" fmla="*/ 2527300 h 2578100"/>
              <a:gd name="connsiteX41" fmla="*/ 1574800 w 3200400"/>
              <a:gd name="connsiteY41" fmla="*/ 2489200 h 2578100"/>
              <a:gd name="connsiteX42" fmla="*/ 1689100 w 3200400"/>
              <a:gd name="connsiteY42" fmla="*/ 2463800 h 2578100"/>
              <a:gd name="connsiteX43" fmla="*/ 1727200 w 3200400"/>
              <a:gd name="connsiteY43" fmla="*/ 2451100 h 2578100"/>
              <a:gd name="connsiteX44" fmla="*/ 1778000 w 3200400"/>
              <a:gd name="connsiteY44" fmla="*/ 2438400 h 2578100"/>
              <a:gd name="connsiteX45" fmla="*/ 1854200 w 3200400"/>
              <a:gd name="connsiteY45" fmla="*/ 2413000 h 2578100"/>
              <a:gd name="connsiteX46" fmla="*/ 1892300 w 3200400"/>
              <a:gd name="connsiteY46" fmla="*/ 2387600 h 2578100"/>
              <a:gd name="connsiteX47" fmla="*/ 1968500 w 3200400"/>
              <a:gd name="connsiteY47" fmla="*/ 2349500 h 2578100"/>
              <a:gd name="connsiteX48" fmla="*/ 1993900 w 3200400"/>
              <a:gd name="connsiteY48" fmla="*/ 2311400 h 2578100"/>
              <a:gd name="connsiteX49" fmla="*/ 2120900 w 3200400"/>
              <a:gd name="connsiteY49" fmla="*/ 2298700 h 2578100"/>
              <a:gd name="connsiteX50" fmla="*/ 2235200 w 3200400"/>
              <a:gd name="connsiteY50" fmla="*/ 2336800 h 2578100"/>
              <a:gd name="connsiteX51" fmla="*/ 2273300 w 3200400"/>
              <a:gd name="connsiteY51" fmla="*/ 2349500 h 2578100"/>
              <a:gd name="connsiteX52" fmla="*/ 2578100 w 3200400"/>
              <a:gd name="connsiteY52" fmla="*/ 2324100 h 2578100"/>
              <a:gd name="connsiteX53" fmla="*/ 2654300 w 3200400"/>
              <a:gd name="connsiteY53" fmla="*/ 2298700 h 2578100"/>
              <a:gd name="connsiteX54" fmla="*/ 2730500 w 3200400"/>
              <a:gd name="connsiteY54" fmla="*/ 2260600 h 2578100"/>
              <a:gd name="connsiteX55" fmla="*/ 2806700 w 3200400"/>
              <a:gd name="connsiteY55" fmla="*/ 2209800 h 2578100"/>
              <a:gd name="connsiteX56" fmla="*/ 2844800 w 3200400"/>
              <a:gd name="connsiteY56" fmla="*/ 2184400 h 2578100"/>
              <a:gd name="connsiteX57" fmla="*/ 2870200 w 3200400"/>
              <a:gd name="connsiteY57" fmla="*/ 2146300 h 2578100"/>
              <a:gd name="connsiteX58" fmla="*/ 2908300 w 3200400"/>
              <a:gd name="connsiteY58" fmla="*/ 2120900 h 2578100"/>
              <a:gd name="connsiteX59" fmla="*/ 2946400 w 3200400"/>
              <a:gd name="connsiteY59" fmla="*/ 2044700 h 2578100"/>
              <a:gd name="connsiteX60" fmla="*/ 2984500 w 3200400"/>
              <a:gd name="connsiteY60" fmla="*/ 2019300 h 2578100"/>
              <a:gd name="connsiteX61" fmla="*/ 3124200 w 3200400"/>
              <a:gd name="connsiteY61" fmla="*/ 1981200 h 2578100"/>
              <a:gd name="connsiteX62" fmla="*/ 3162300 w 3200400"/>
              <a:gd name="connsiteY62" fmla="*/ 1955800 h 2578100"/>
              <a:gd name="connsiteX63" fmla="*/ 3187700 w 3200400"/>
              <a:gd name="connsiteY63" fmla="*/ 1917700 h 2578100"/>
              <a:gd name="connsiteX64" fmla="*/ 3200400 w 3200400"/>
              <a:gd name="connsiteY64" fmla="*/ 19050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200400" h="2578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2560" y="89413"/>
                  <a:pt x="38100" y="101600"/>
                </a:cubicBezTo>
                <a:cubicBezTo>
                  <a:pt x="53768" y="136070"/>
                  <a:pt x="71967" y="169333"/>
                  <a:pt x="88900" y="203200"/>
                </a:cubicBezTo>
                <a:cubicBezTo>
                  <a:pt x="97367" y="220133"/>
                  <a:pt x="107269" y="236422"/>
                  <a:pt x="114300" y="254000"/>
                </a:cubicBezTo>
                <a:cubicBezTo>
                  <a:pt x="122767" y="275167"/>
                  <a:pt x="130441" y="296668"/>
                  <a:pt x="139700" y="317500"/>
                </a:cubicBezTo>
                <a:cubicBezTo>
                  <a:pt x="147389" y="334800"/>
                  <a:pt x="158453" y="350573"/>
                  <a:pt x="165100" y="368300"/>
                </a:cubicBezTo>
                <a:cubicBezTo>
                  <a:pt x="171229" y="384643"/>
                  <a:pt x="172784" y="402382"/>
                  <a:pt x="177800" y="419100"/>
                </a:cubicBezTo>
                <a:cubicBezTo>
                  <a:pt x="185493" y="444745"/>
                  <a:pt x="194733" y="469900"/>
                  <a:pt x="203200" y="495300"/>
                </a:cubicBezTo>
                <a:cubicBezTo>
                  <a:pt x="207433" y="508000"/>
                  <a:pt x="212653" y="520413"/>
                  <a:pt x="215900" y="533400"/>
                </a:cubicBezTo>
                <a:cubicBezTo>
                  <a:pt x="220133" y="550333"/>
                  <a:pt x="223805" y="567417"/>
                  <a:pt x="228600" y="584200"/>
                </a:cubicBezTo>
                <a:cubicBezTo>
                  <a:pt x="232278" y="597072"/>
                  <a:pt x="238396" y="609232"/>
                  <a:pt x="241300" y="622300"/>
                </a:cubicBezTo>
                <a:cubicBezTo>
                  <a:pt x="246886" y="647437"/>
                  <a:pt x="248414" y="673363"/>
                  <a:pt x="254000" y="698500"/>
                </a:cubicBezTo>
                <a:cubicBezTo>
                  <a:pt x="266769" y="755959"/>
                  <a:pt x="264699" y="719898"/>
                  <a:pt x="292100" y="774700"/>
                </a:cubicBezTo>
                <a:cubicBezTo>
                  <a:pt x="311282" y="813065"/>
                  <a:pt x="305793" y="846076"/>
                  <a:pt x="317500" y="889000"/>
                </a:cubicBezTo>
                <a:cubicBezTo>
                  <a:pt x="323498" y="910994"/>
                  <a:pt x="335109" y="931075"/>
                  <a:pt x="342900" y="952500"/>
                </a:cubicBezTo>
                <a:cubicBezTo>
                  <a:pt x="352050" y="977662"/>
                  <a:pt x="359833" y="1003300"/>
                  <a:pt x="368300" y="1028700"/>
                </a:cubicBezTo>
                <a:cubicBezTo>
                  <a:pt x="372533" y="1041400"/>
                  <a:pt x="376028" y="1054371"/>
                  <a:pt x="381000" y="1066800"/>
                </a:cubicBezTo>
                <a:cubicBezTo>
                  <a:pt x="389467" y="1087967"/>
                  <a:pt x="396205" y="1109910"/>
                  <a:pt x="406400" y="1130300"/>
                </a:cubicBezTo>
                <a:cubicBezTo>
                  <a:pt x="413226" y="1143952"/>
                  <a:pt x="424974" y="1154748"/>
                  <a:pt x="431800" y="1168400"/>
                </a:cubicBezTo>
                <a:cubicBezTo>
                  <a:pt x="437787" y="1180374"/>
                  <a:pt x="439800" y="1193965"/>
                  <a:pt x="444500" y="1206500"/>
                </a:cubicBezTo>
                <a:cubicBezTo>
                  <a:pt x="480368" y="1302147"/>
                  <a:pt x="461320" y="1235678"/>
                  <a:pt x="482600" y="1320800"/>
                </a:cubicBezTo>
                <a:cubicBezTo>
                  <a:pt x="486833" y="1367367"/>
                  <a:pt x="489837" y="1414062"/>
                  <a:pt x="495300" y="1460500"/>
                </a:cubicBezTo>
                <a:cubicBezTo>
                  <a:pt x="498309" y="1486074"/>
                  <a:pt x="505156" y="1511107"/>
                  <a:pt x="508000" y="1536700"/>
                </a:cubicBezTo>
                <a:cubicBezTo>
                  <a:pt x="521672" y="1659749"/>
                  <a:pt x="514380" y="1673389"/>
                  <a:pt x="533400" y="1778000"/>
                </a:cubicBezTo>
                <a:cubicBezTo>
                  <a:pt x="549237" y="1865103"/>
                  <a:pt x="540665" y="1794359"/>
                  <a:pt x="558800" y="1866900"/>
                </a:cubicBezTo>
                <a:cubicBezTo>
                  <a:pt x="580771" y="1954783"/>
                  <a:pt x="555088" y="1905781"/>
                  <a:pt x="596900" y="1968500"/>
                </a:cubicBezTo>
                <a:cubicBezTo>
                  <a:pt x="609818" y="2020173"/>
                  <a:pt x="606538" y="2022663"/>
                  <a:pt x="635000" y="2070100"/>
                </a:cubicBezTo>
                <a:cubicBezTo>
                  <a:pt x="650706" y="2096277"/>
                  <a:pt x="656840" y="2136647"/>
                  <a:pt x="685800" y="2146300"/>
                </a:cubicBezTo>
                <a:lnTo>
                  <a:pt x="723900" y="2159000"/>
                </a:lnTo>
                <a:cubicBezTo>
                  <a:pt x="736600" y="2171700"/>
                  <a:pt x="750502" y="2183302"/>
                  <a:pt x="762000" y="2197100"/>
                </a:cubicBezTo>
                <a:cubicBezTo>
                  <a:pt x="771771" y="2208826"/>
                  <a:pt x="775913" y="2225149"/>
                  <a:pt x="787400" y="2235200"/>
                </a:cubicBezTo>
                <a:cubicBezTo>
                  <a:pt x="810374" y="2255302"/>
                  <a:pt x="863600" y="2286000"/>
                  <a:pt x="863600" y="2286000"/>
                </a:cubicBezTo>
                <a:cubicBezTo>
                  <a:pt x="926663" y="2380595"/>
                  <a:pt x="845612" y="2264414"/>
                  <a:pt x="927100" y="2362200"/>
                </a:cubicBezTo>
                <a:cubicBezTo>
                  <a:pt x="980017" y="2425700"/>
                  <a:pt x="920750" y="2379133"/>
                  <a:pt x="990600" y="2425700"/>
                </a:cubicBezTo>
                <a:cubicBezTo>
                  <a:pt x="1015324" y="2499873"/>
                  <a:pt x="983955" y="2431755"/>
                  <a:pt x="1041400" y="2489200"/>
                </a:cubicBezTo>
                <a:cubicBezTo>
                  <a:pt x="1085427" y="2533227"/>
                  <a:pt x="1043940" y="2525607"/>
                  <a:pt x="1104900" y="2552700"/>
                </a:cubicBezTo>
                <a:cubicBezTo>
                  <a:pt x="1129366" y="2563574"/>
                  <a:pt x="1181100" y="2578100"/>
                  <a:pt x="1181100" y="2578100"/>
                </a:cubicBezTo>
                <a:cubicBezTo>
                  <a:pt x="1261533" y="2573867"/>
                  <a:pt x="1342594" y="2576283"/>
                  <a:pt x="1422400" y="2565400"/>
                </a:cubicBezTo>
                <a:cubicBezTo>
                  <a:pt x="1437524" y="2563338"/>
                  <a:pt x="1446848" y="2546826"/>
                  <a:pt x="1460500" y="2540000"/>
                </a:cubicBezTo>
                <a:cubicBezTo>
                  <a:pt x="1472474" y="2534013"/>
                  <a:pt x="1486626" y="2533287"/>
                  <a:pt x="1498600" y="2527300"/>
                </a:cubicBezTo>
                <a:cubicBezTo>
                  <a:pt x="1572813" y="2490194"/>
                  <a:pt x="1500316" y="2510481"/>
                  <a:pt x="1574800" y="2489200"/>
                </a:cubicBezTo>
                <a:cubicBezTo>
                  <a:pt x="1666061" y="2463125"/>
                  <a:pt x="1584345" y="2489989"/>
                  <a:pt x="1689100" y="2463800"/>
                </a:cubicBezTo>
                <a:cubicBezTo>
                  <a:pt x="1702087" y="2460553"/>
                  <a:pt x="1714328" y="2454778"/>
                  <a:pt x="1727200" y="2451100"/>
                </a:cubicBezTo>
                <a:cubicBezTo>
                  <a:pt x="1743983" y="2446305"/>
                  <a:pt x="1761282" y="2443416"/>
                  <a:pt x="1778000" y="2438400"/>
                </a:cubicBezTo>
                <a:cubicBezTo>
                  <a:pt x="1803645" y="2430707"/>
                  <a:pt x="1831923" y="2427852"/>
                  <a:pt x="1854200" y="2413000"/>
                </a:cubicBezTo>
                <a:cubicBezTo>
                  <a:pt x="1866900" y="2404533"/>
                  <a:pt x="1878648" y="2394426"/>
                  <a:pt x="1892300" y="2387600"/>
                </a:cubicBezTo>
                <a:cubicBezTo>
                  <a:pt x="1997460" y="2335020"/>
                  <a:pt x="1859311" y="2422293"/>
                  <a:pt x="1968500" y="2349500"/>
                </a:cubicBezTo>
                <a:cubicBezTo>
                  <a:pt x="1976967" y="2336800"/>
                  <a:pt x="1983107" y="2322193"/>
                  <a:pt x="1993900" y="2311400"/>
                </a:cubicBezTo>
                <a:cubicBezTo>
                  <a:pt x="2038530" y="2266770"/>
                  <a:pt x="2052930" y="2288990"/>
                  <a:pt x="2120900" y="2298700"/>
                </a:cubicBezTo>
                <a:lnTo>
                  <a:pt x="2235200" y="2336800"/>
                </a:lnTo>
                <a:lnTo>
                  <a:pt x="2273300" y="2349500"/>
                </a:lnTo>
                <a:cubicBezTo>
                  <a:pt x="2415502" y="2342390"/>
                  <a:pt x="2471667" y="2356030"/>
                  <a:pt x="2578100" y="2324100"/>
                </a:cubicBezTo>
                <a:cubicBezTo>
                  <a:pt x="2603745" y="2316407"/>
                  <a:pt x="2632023" y="2313552"/>
                  <a:pt x="2654300" y="2298700"/>
                </a:cubicBezTo>
                <a:cubicBezTo>
                  <a:pt x="2823440" y="2185940"/>
                  <a:pt x="2572759" y="2348234"/>
                  <a:pt x="2730500" y="2260600"/>
                </a:cubicBezTo>
                <a:cubicBezTo>
                  <a:pt x="2757185" y="2245775"/>
                  <a:pt x="2781300" y="2226733"/>
                  <a:pt x="2806700" y="2209800"/>
                </a:cubicBezTo>
                <a:lnTo>
                  <a:pt x="2844800" y="2184400"/>
                </a:lnTo>
                <a:cubicBezTo>
                  <a:pt x="2853267" y="2171700"/>
                  <a:pt x="2859407" y="2157093"/>
                  <a:pt x="2870200" y="2146300"/>
                </a:cubicBezTo>
                <a:cubicBezTo>
                  <a:pt x="2880993" y="2135507"/>
                  <a:pt x="2898765" y="2132819"/>
                  <a:pt x="2908300" y="2120900"/>
                </a:cubicBezTo>
                <a:cubicBezTo>
                  <a:pt x="2990934" y="2017608"/>
                  <a:pt x="2839341" y="2151759"/>
                  <a:pt x="2946400" y="2044700"/>
                </a:cubicBezTo>
                <a:cubicBezTo>
                  <a:pt x="2957193" y="2033907"/>
                  <a:pt x="2970552" y="2025499"/>
                  <a:pt x="2984500" y="2019300"/>
                </a:cubicBezTo>
                <a:cubicBezTo>
                  <a:pt x="3037234" y="1995863"/>
                  <a:pt x="3069875" y="1992065"/>
                  <a:pt x="3124200" y="1981200"/>
                </a:cubicBezTo>
                <a:cubicBezTo>
                  <a:pt x="3136900" y="1972733"/>
                  <a:pt x="3151507" y="1966593"/>
                  <a:pt x="3162300" y="1955800"/>
                </a:cubicBezTo>
                <a:cubicBezTo>
                  <a:pt x="3173093" y="1945007"/>
                  <a:pt x="3178542" y="1929911"/>
                  <a:pt x="3187700" y="1917700"/>
                </a:cubicBezTo>
                <a:cubicBezTo>
                  <a:pt x="3191292" y="1912911"/>
                  <a:pt x="3196167" y="1909233"/>
                  <a:pt x="3200400" y="1905000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1" name="Connecteur droit 30"/>
          <p:cNvCxnSpPr>
            <a:stCxn id="29" idx="63"/>
          </p:cNvCxnSpPr>
          <p:nvPr/>
        </p:nvCxnSpPr>
        <p:spPr>
          <a:xfrm flipV="1">
            <a:off x="5362454" y="4876772"/>
            <a:ext cx="812032" cy="38580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23" idx="1"/>
          </p:cNvCxnSpPr>
          <p:nvPr/>
        </p:nvCxnSpPr>
        <p:spPr>
          <a:xfrm flipH="1" flipV="1">
            <a:off x="5691952" y="5198379"/>
            <a:ext cx="718146" cy="45729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6174486" y="3708988"/>
            <a:ext cx="406400" cy="115570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580886" y="4133226"/>
            <a:ext cx="22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Remontée à 15 m/min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2085085" y="2942879"/>
            <a:ext cx="4089401" cy="3487837"/>
            <a:chOff x="2085085" y="2942879"/>
            <a:chExt cx="4089401" cy="3487837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6174486" y="4812418"/>
              <a:ext cx="0" cy="1508994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2085086" y="2942879"/>
              <a:ext cx="10414" cy="3487837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2085085" y="6176716"/>
              <a:ext cx="40894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eur droit 47"/>
          <p:cNvCxnSpPr/>
          <p:nvPr/>
        </p:nvCxnSpPr>
        <p:spPr>
          <a:xfrm>
            <a:off x="6580886" y="3683002"/>
            <a:ext cx="1053059" cy="139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7615514" y="3080271"/>
            <a:ext cx="362544" cy="61663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à coins arrondis 53"/>
          <p:cNvSpPr/>
          <p:nvPr/>
        </p:nvSpPr>
        <p:spPr>
          <a:xfrm>
            <a:off x="2434998" y="3086173"/>
            <a:ext cx="3975100" cy="1240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Sens de la sécurité : On </a:t>
            </a:r>
            <a:r>
              <a:rPr lang="fr-FR" dirty="0">
                <a:solidFill>
                  <a:schemeClr val="tx1"/>
                </a:solidFill>
              </a:rPr>
              <a:t>inclue le temps de remontée lente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dans le durée de </a:t>
            </a:r>
            <a:r>
              <a:rPr lang="fr-FR" dirty="0" smtClean="0">
                <a:solidFill>
                  <a:schemeClr val="tx1"/>
                </a:solidFill>
              </a:rPr>
              <a:t>plongée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retenir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Remontée lente :</a:t>
            </a:r>
          </a:p>
          <a:p>
            <a:pPr lvl="1"/>
            <a:r>
              <a:rPr lang="fr-FR" dirty="0" smtClean="0"/>
              <a:t>Prendre le temps </a:t>
            </a:r>
            <a:r>
              <a:rPr lang="fr-FR" dirty="0" smtClean="0">
                <a:solidFill>
                  <a:srgbClr val="FFFF00"/>
                </a:solidFill>
              </a:rPr>
              <a:t>jusqu’au moment </a:t>
            </a:r>
            <a:r>
              <a:rPr lang="fr-FR" dirty="0" smtClean="0"/>
              <a:t>de la remontée à 15m/min</a:t>
            </a:r>
          </a:p>
        </p:txBody>
      </p:sp>
    </p:spTree>
    <p:extLst>
      <p:ext uri="{BB962C8B-B14F-4D97-AF65-F5344CB8AC3E}">
        <p14:creationId xmlns:p14="http://schemas.microsoft.com/office/powerpoint/2010/main" val="617610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Personnalisé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000000"/>
      </a:accent1>
      <a:accent2>
        <a:srgbClr val="BB9AD3"/>
      </a:accent2>
      <a:accent3>
        <a:srgbClr val="000000"/>
      </a:accent3>
      <a:accent4>
        <a:srgbClr val="D092A7"/>
      </a:accent4>
      <a:accent5>
        <a:srgbClr val="002060"/>
      </a:accent5>
      <a:accent6>
        <a:srgbClr val="6B3D8C"/>
      </a:accent6>
      <a:hlink>
        <a:srgbClr val="8E58B6"/>
      </a:hlink>
      <a:folHlink>
        <a:srgbClr val="7F6F6F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TM03457452[[fn=Ciel]]</Template>
  <TotalTime>10382</TotalTime>
  <Words>1039</Words>
  <Application>Microsoft Office PowerPoint</Application>
  <PresentationFormat>Grand écran</PresentationFormat>
  <Paragraphs>237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Céleste</vt:lpstr>
      <vt:lpstr>Procédures de Désaturation en plongée</vt:lpstr>
      <vt:lpstr>Sommaire</vt:lpstr>
      <vt:lpstr>Erreurs de procédure</vt:lpstr>
      <vt:lpstr>Interruption de palier</vt:lpstr>
      <vt:lpstr>Vitesse de Remontée anormale</vt:lpstr>
      <vt:lpstr>A retenir</vt:lpstr>
      <vt:lpstr>Sommaire</vt:lpstr>
      <vt:lpstr>Remontée lente</vt:lpstr>
      <vt:lpstr>A retenir</vt:lpstr>
      <vt:lpstr>Ordinateur</vt:lpstr>
      <vt:lpstr>Sommaire</vt:lpstr>
      <vt:lpstr>Ordinateurs</vt:lpstr>
      <vt:lpstr>Ordinateur</vt:lpstr>
      <vt:lpstr>Plongée sur le Togo Plongée en U</vt:lpstr>
      <vt:lpstr>Plongée + exercice de remontée plongeur en difficulté du 9 Juin</vt:lpstr>
      <vt:lpstr>Avantages et limites d’un ordinateur Extrait de la notice du SUUNTO Vyper :</vt:lpstr>
      <vt:lpstr>Avantages et limites d’un ordinateur</vt:lpstr>
      <vt:lpstr>A retenir</vt:lpstr>
      <vt:lpstr>Sommaire</vt:lpstr>
      <vt:lpstr>Exercices</vt:lpstr>
      <vt:lpstr>Exercice 1</vt:lpstr>
      <vt:lpstr>Exercice 2</vt:lpstr>
      <vt:lpstr>Exercice 3</vt:lpstr>
      <vt:lpstr>Sommaire</vt:lpstr>
      <vt:lpstr>Corrections</vt:lpstr>
      <vt:lpstr>Exercice 1</vt:lpstr>
      <vt:lpstr>Exercice 2 Identifier les types de plongées et les procédures</vt:lpstr>
      <vt:lpstr>exercice 2 Tout commence par un beau dessin …</vt:lpstr>
      <vt:lpstr>Exercice 2</vt:lpstr>
      <vt:lpstr>Exercice 2</vt:lpstr>
      <vt:lpstr>Exercice 2</vt:lpstr>
      <vt:lpstr>Webographie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MN 90</dc:title>
  <dc:creator>Jacques</dc:creator>
  <cp:lastModifiedBy>Jacques</cp:lastModifiedBy>
  <cp:revision>162</cp:revision>
  <dcterms:created xsi:type="dcterms:W3CDTF">2015-01-30T22:55:48Z</dcterms:created>
  <dcterms:modified xsi:type="dcterms:W3CDTF">2015-12-19T11:24:08Z</dcterms:modified>
</cp:coreProperties>
</file>